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91" r:id="rId2"/>
    <p:sldId id="277" r:id="rId3"/>
    <p:sldId id="284" r:id="rId4"/>
    <p:sldId id="285" r:id="rId5"/>
    <p:sldId id="261" r:id="rId6"/>
    <p:sldId id="264" r:id="rId7"/>
    <p:sldId id="265" r:id="rId8"/>
    <p:sldId id="266" r:id="rId9"/>
    <p:sldId id="268" r:id="rId10"/>
    <p:sldId id="269" r:id="rId11"/>
    <p:sldId id="278" r:id="rId12"/>
    <p:sldId id="280" r:id="rId13"/>
    <p:sldId id="290" r:id="rId14"/>
    <p:sldId id="287" r:id="rId15"/>
    <p:sldId id="288" r:id="rId16"/>
    <p:sldId id="289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ut Sizor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BECF4-C813-48E6-8FC8-5E5D5640C697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C9A7CBA-3A5E-4D5D-9567-1CFBB09D756C}" type="pres">
      <dgm:prSet presAssocID="{4D7BECF4-C813-48E6-8FC8-5E5D5640C6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F40D4C9E-9326-4090-8F5A-2F13F9C086C0}" type="presOf" srcId="{4D7BECF4-C813-48E6-8FC8-5E5D5640C697}" destId="{2C9A7CBA-3A5E-4D5D-9567-1CFBB09D75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7C39B4-CE26-4C10-BE17-0551311F4BD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E93D653-F9E0-42E0-B411-C44EA78BE47C}">
      <dgm:prSet/>
      <dgm:spPr/>
      <dgm:t>
        <a:bodyPr/>
        <a:lstStyle/>
        <a:p>
          <a:pPr algn="ctr" rtl="0"/>
          <a:r>
            <a:rPr lang="tr-TR" dirty="0"/>
            <a:t>4 YILLIK (LİSANS)</a:t>
          </a:r>
        </a:p>
        <a:p>
          <a:pPr algn="ctr" rtl="0"/>
          <a:r>
            <a:rPr lang="tr-TR" dirty="0"/>
            <a:t> İÇİN GEREKEN BARAJ PUAN UYGULAMASI</a:t>
          </a:r>
        </a:p>
      </dgm:t>
    </dgm:pt>
    <dgm:pt modelId="{38D354FA-915F-42C2-B4BD-996C658B38E9}" type="parTrans" cxnId="{B4E39765-0AF9-428E-AB3B-9C751F86F4DA}">
      <dgm:prSet/>
      <dgm:spPr/>
      <dgm:t>
        <a:bodyPr/>
        <a:lstStyle/>
        <a:p>
          <a:endParaRPr lang="tr-TR"/>
        </a:p>
      </dgm:t>
    </dgm:pt>
    <dgm:pt modelId="{AE6AC43D-C850-467E-BBAC-B8375C1DF842}" type="sibTrans" cxnId="{B4E39765-0AF9-428E-AB3B-9C751F86F4DA}">
      <dgm:prSet/>
      <dgm:spPr/>
      <dgm:t>
        <a:bodyPr/>
        <a:lstStyle/>
        <a:p>
          <a:endParaRPr lang="tr-TR"/>
        </a:p>
      </dgm:t>
    </dgm:pt>
    <dgm:pt modelId="{70F00FDC-6E99-477E-A342-A2233C24FB30}" type="pres">
      <dgm:prSet presAssocID="{2C7C39B4-CE26-4C10-BE17-0551311F4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5475D9-D238-4ED7-AD46-6F913E40125E}" type="pres">
      <dgm:prSet presAssocID="{DE93D653-F9E0-42E0-B411-C44EA78BE47C}" presName="parentText" presStyleLbl="node1" presStyleIdx="0" presStyleCnt="1" custLinFactNeighborY="-1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CD4524-ABE1-4CDF-936F-85E6DECEE95B}" type="presOf" srcId="{DE93D653-F9E0-42E0-B411-C44EA78BE47C}" destId="{DE5475D9-D238-4ED7-AD46-6F913E40125E}" srcOrd="0" destOrd="0" presId="urn:microsoft.com/office/officeart/2005/8/layout/vList2"/>
    <dgm:cxn modelId="{B4E39765-0AF9-428E-AB3B-9C751F86F4DA}" srcId="{2C7C39B4-CE26-4C10-BE17-0551311F4BDD}" destId="{DE93D653-F9E0-42E0-B411-C44EA78BE47C}" srcOrd="0" destOrd="0" parTransId="{38D354FA-915F-42C2-B4BD-996C658B38E9}" sibTransId="{AE6AC43D-C850-467E-BBAC-B8375C1DF842}"/>
    <dgm:cxn modelId="{BDB363BC-2002-4B32-9850-028BB53A51FF}" type="presOf" srcId="{2C7C39B4-CE26-4C10-BE17-0551311F4BDD}" destId="{70F00FDC-6E99-477E-A342-A2233C24FB30}" srcOrd="0" destOrd="0" presId="urn:microsoft.com/office/officeart/2005/8/layout/vList2"/>
    <dgm:cxn modelId="{67F2A092-FA94-40B2-ACB0-BFE1C84AAC75}" type="presParOf" srcId="{70F00FDC-6E99-477E-A342-A2233C24FB30}" destId="{DE5475D9-D238-4ED7-AD46-6F913E4012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F4C80A-B82E-4B9F-AEEA-D6C74630D60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686A7D4-7BCA-4264-B6D1-B5AC8456B297}">
      <dgm:prSet custT="1"/>
      <dgm:spPr/>
      <dgm:t>
        <a:bodyPr/>
        <a:lstStyle/>
        <a:p>
          <a:pPr algn="ctr" rtl="0"/>
          <a:r>
            <a:rPr lang="tr-TR" sz="2800" dirty="0"/>
            <a:t>SORULAR VE RESMİ CEVAPLAR</a:t>
          </a:r>
        </a:p>
      </dgm:t>
    </dgm:pt>
    <dgm:pt modelId="{4EF76FBF-0F38-4438-A1C6-AAC5F33C097E}" type="parTrans" cxnId="{14224829-44A5-4A2B-8125-0BD69A0CDB74}">
      <dgm:prSet/>
      <dgm:spPr/>
      <dgm:t>
        <a:bodyPr/>
        <a:lstStyle/>
        <a:p>
          <a:endParaRPr lang="tr-TR"/>
        </a:p>
      </dgm:t>
    </dgm:pt>
    <dgm:pt modelId="{EA5114FF-E9FA-4851-8190-CFAFFB9875BB}" type="sibTrans" cxnId="{14224829-44A5-4A2B-8125-0BD69A0CDB74}">
      <dgm:prSet/>
      <dgm:spPr/>
      <dgm:t>
        <a:bodyPr/>
        <a:lstStyle/>
        <a:p>
          <a:endParaRPr lang="tr-TR"/>
        </a:p>
      </dgm:t>
    </dgm:pt>
    <dgm:pt modelId="{F4287054-A342-4BF3-A353-0038A2007BDC}" type="pres">
      <dgm:prSet presAssocID="{72F4C80A-B82E-4B9F-AEEA-D6C74630D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FACD46-78E7-489C-9A29-C2F705C7EB4A}" type="pres">
      <dgm:prSet presAssocID="{A686A7D4-7BCA-4264-B6D1-B5AC8456B297}" presName="parentText" presStyleLbl="node1" presStyleIdx="0" presStyleCnt="1" custScaleY="100110" custLinFactNeighborY="3929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4A921D-4D7D-49C9-B50C-644E7FF99166}" type="presOf" srcId="{72F4C80A-B82E-4B9F-AEEA-D6C74630D609}" destId="{F4287054-A342-4BF3-A353-0038A2007BDC}" srcOrd="0" destOrd="0" presId="urn:microsoft.com/office/officeart/2005/8/layout/vList2"/>
    <dgm:cxn modelId="{98433A49-4802-4139-A1C4-C7CAFEB6F506}" type="presOf" srcId="{A686A7D4-7BCA-4264-B6D1-B5AC8456B297}" destId="{19FACD46-78E7-489C-9A29-C2F705C7EB4A}" srcOrd="0" destOrd="0" presId="urn:microsoft.com/office/officeart/2005/8/layout/vList2"/>
    <dgm:cxn modelId="{14224829-44A5-4A2B-8125-0BD69A0CDB74}" srcId="{72F4C80A-B82E-4B9F-AEEA-D6C74630D609}" destId="{A686A7D4-7BCA-4264-B6D1-B5AC8456B297}" srcOrd="0" destOrd="0" parTransId="{4EF76FBF-0F38-4438-A1C6-AAC5F33C097E}" sibTransId="{EA5114FF-E9FA-4851-8190-CFAFFB9875BB}"/>
    <dgm:cxn modelId="{F6AE28C4-E91D-421B-AFC7-10E90F906340}" type="presParOf" srcId="{F4287054-A342-4BF3-A353-0038A2007BDC}" destId="{19FACD46-78E7-489C-9A29-C2F705C7EB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5B99B-6DD9-48D8-A614-2D5348485815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EE5754E-5BDE-4D38-9001-C74045BE1631}" type="pres">
      <dgm:prSet presAssocID="{7865B99B-6DD9-48D8-A614-2D534848581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0B8F8597-D5AD-4C3E-ADC0-86E4C8B28278}" type="presOf" srcId="{7865B99B-6DD9-48D8-A614-2D5348485815}" destId="{9EE5754E-5BDE-4D38-9001-C74045BE16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3351F-2BB1-455A-9D19-626EE0496ECC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5FB6F6F-62E6-4D15-B1BD-4309C86715C0}" type="pres">
      <dgm:prSet presAssocID="{49A3351F-2BB1-455A-9D19-626EE0496E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B96FB92-A746-42E3-8BAC-1CA42F706001}" type="presOf" srcId="{49A3351F-2BB1-455A-9D19-626EE0496ECC}" destId="{85FB6F6F-62E6-4D15-B1BD-4309C86715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88417-F8FB-4C69-AA84-76E975D1CF76}" type="doc">
      <dgm:prSet loTypeId="urn:microsoft.com/office/officeart/2005/8/layout/hProcess9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1A3AFC89-8434-4E03-9BD4-F561DACF9BBC}">
      <dgm:prSet phldrT="[Metin]" custT="1"/>
      <dgm:spPr/>
      <dgm:t>
        <a:bodyPr/>
        <a:lstStyle/>
        <a:p>
          <a:r>
            <a:rPr lang="tr-TR" sz="2000" b="1" i="1" dirty="0"/>
            <a:t>TYT- </a:t>
          </a:r>
          <a:r>
            <a:rPr lang="tr-TR" sz="2000" b="1" i="1" dirty="0" smtClean="0"/>
            <a:t>TÜRKÇE- SOSYAL</a:t>
          </a:r>
          <a:endParaRPr lang="tr-TR" sz="2000" b="1" i="1" dirty="0"/>
        </a:p>
      </dgm:t>
    </dgm:pt>
    <dgm:pt modelId="{A9C06832-4BB4-40D7-BC73-34136E620580}" type="parTrans" cxnId="{791E320D-D41A-4404-A224-219FF05928DF}">
      <dgm:prSet/>
      <dgm:spPr/>
      <dgm:t>
        <a:bodyPr/>
        <a:lstStyle/>
        <a:p>
          <a:endParaRPr lang="tr-TR"/>
        </a:p>
      </dgm:t>
    </dgm:pt>
    <dgm:pt modelId="{63CD2D5A-02CD-4ACC-9F34-E5873AF34813}" type="sibTrans" cxnId="{791E320D-D41A-4404-A224-219FF05928DF}">
      <dgm:prSet/>
      <dgm:spPr/>
      <dgm:t>
        <a:bodyPr/>
        <a:lstStyle/>
        <a:p>
          <a:endParaRPr lang="tr-TR"/>
        </a:p>
      </dgm:t>
    </dgm:pt>
    <dgm:pt modelId="{A69E1645-6E20-42F0-9B9E-E83D606C632D}">
      <dgm:prSet phldrT="[Metin]" custT="1"/>
      <dgm:spPr/>
      <dgm:t>
        <a:bodyPr/>
        <a:lstStyle/>
        <a:p>
          <a:r>
            <a:rPr lang="tr-TR" sz="2000" dirty="0"/>
            <a:t>Okuduğunu anlama </a:t>
          </a:r>
          <a:r>
            <a:rPr lang="tr-TR" sz="2000" dirty="0" smtClean="0"/>
            <a:t>yorumlama</a:t>
          </a:r>
          <a:endParaRPr lang="tr-TR" sz="2000" dirty="0"/>
        </a:p>
      </dgm:t>
    </dgm:pt>
    <dgm:pt modelId="{7A1F74FA-C848-42EA-AC06-EE63AB8956B9}" type="parTrans" cxnId="{24F8BFFD-0DF9-49CC-BD99-F18088424042}">
      <dgm:prSet/>
      <dgm:spPr/>
      <dgm:t>
        <a:bodyPr/>
        <a:lstStyle/>
        <a:p>
          <a:endParaRPr lang="tr-TR"/>
        </a:p>
      </dgm:t>
    </dgm:pt>
    <dgm:pt modelId="{2E877242-3D41-4A70-9461-DC969DCBB7CA}" type="sibTrans" cxnId="{24F8BFFD-0DF9-49CC-BD99-F18088424042}">
      <dgm:prSet/>
      <dgm:spPr/>
      <dgm:t>
        <a:bodyPr/>
        <a:lstStyle/>
        <a:p>
          <a:endParaRPr lang="tr-TR"/>
        </a:p>
      </dgm:t>
    </dgm:pt>
    <dgm:pt modelId="{B71FA50B-F539-4F25-B412-8E2196BBE347}">
      <dgm:prSet phldrT="[Metin]" custT="1"/>
      <dgm:spPr/>
      <dgm:t>
        <a:bodyPr/>
        <a:lstStyle/>
        <a:p>
          <a:r>
            <a:rPr lang="tr-TR" sz="2000" b="1" i="1" dirty="0"/>
            <a:t>TYT- </a:t>
          </a:r>
          <a:r>
            <a:rPr lang="tr-TR" sz="2000" b="1" i="1" dirty="0" smtClean="0"/>
            <a:t>MATEMATİK-FEN</a:t>
          </a:r>
          <a:endParaRPr lang="tr-TR" sz="2000" b="1" i="1" dirty="0"/>
        </a:p>
      </dgm:t>
    </dgm:pt>
    <dgm:pt modelId="{EDD4B555-A0B8-4890-AD85-7DD808E2A9A5}" type="parTrans" cxnId="{16DEEC60-279D-44D5-8A7B-60B390D8D099}">
      <dgm:prSet/>
      <dgm:spPr/>
      <dgm:t>
        <a:bodyPr/>
        <a:lstStyle/>
        <a:p>
          <a:endParaRPr lang="tr-TR"/>
        </a:p>
      </dgm:t>
    </dgm:pt>
    <dgm:pt modelId="{7D6CB700-94C4-4B70-BE0A-9B243842FD99}" type="sibTrans" cxnId="{16DEEC60-279D-44D5-8A7B-60B390D8D099}">
      <dgm:prSet/>
      <dgm:spPr/>
      <dgm:t>
        <a:bodyPr/>
        <a:lstStyle/>
        <a:p>
          <a:endParaRPr lang="tr-TR"/>
        </a:p>
      </dgm:t>
    </dgm:pt>
    <dgm:pt modelId="{40EE3328-791C-42B0-B201-B631EBF2DDFC}">
      <dgm:prSet phldrT="[Metin]" custT="1"/>
      <dgm:spPr/>
      <dgm:t>
        <a:bodyPr/>
        <a:lstStyle/>
        <a:p>
          <a:r>
            <a:rPr lang="tr-TR" sz="2000" dirty="0"/>
            <a:t>Temel Matematik Kavramlarını kullanma </a:t>
          </a:r>
        </a:p>
      </dgm:t>
    </dgm:pt>
    <dgm:pt modelId="{B4FC2ECF-26B8-4FC1-B5BA-9C5279AEF3EF}" type="parTrans" cxnId="{6C804391-332B-41F7-A888-5973002D3AB3}">
      <dgm:prSet/>
      <dgm:spPr/>
      <dgm:t>
        <a:bodyPr/>
        <a:lstStyle/>
        <a:p>
          <a:endParaRPr lang="tr-TR"/>
        </a:p>
      </dgm:t>
    </dgm:pt>
    <dgm:pt modelId="{6B4CA480-0142-49D3-9658-99ACE9DDBF72}" type="sibTrans" cxnId="{6C804391-332B-41F7-A888-5973002D3AB3}">
      <dgm:prSet/>
      <dgm:spPr/>
      <dgm:t>
        <a:bodyPr/>
        <a:lstStyle/>
        <a:p>
          <a:endParaRPr lang="tr-TR"/>
        </a:p>
      </dgm:t>
    </dgm:pt>
    <dgm:pt modelId="{5149B19D-A1DF-40CC-91DE-5ACD52AC0C54}">
      <dgm:prSet phldrT="[Metin]" custT="1"/>
      <dgm:spPr/>
      <dgm:t>
        <a:bodyPr/>
        <a:lstStyle/>
        <a:p>
          <a:r>
            <a:rPr lang="tr-TR" sz="2000" dirty="0"/>
            <a:t>Soyut işlemler yapma</a:t>
          </a:r>
        </a:p>
      </dgm:t>
    </dgm:pt>
    <dgm:pt modelId="{61249478-A832-4817-8B35-DA715966EAFF}" type="parTrans" cxnId="{7F20377C-643E-4F37-85C9-B0E1E39C8B3F}">
      <dgm:prSet/>
      <dgm:spPr/>
      <dgm:t>
        <a:bodyPr/>
        <a:lstStyle/>
        <a:p>
          <a:endParaRPr lang="tr-TR"/>
        </a:p>
      </dgm:t>
    </dgm:pt>
    <dgm:pt modelId="{D7ADC644-430A-404D-ABFF-257D7EE9B401}" type="sibTrans" cxnId="{7F20377C-643E-4F37-85C9-B0E1E39C8B3F}">
      <dgm:prSet/>
      <dgm:spPr/>
      <dgm:t>
        <a:bodyPr/>
        <a:lstStyle/>
        <a:p>
          <a:endParaRPr lang="tr-TR"/>
        </a:p>
      </dgm:t>
    </dgm:pt>
    <dgm:pt modelId="{0A7C89EA-D99F-45E6-9B18-07F53300C36F}">
      <dgm:prSet phldrT="[Metin]" custT="1"/>
      <dgm:spPr/>
      <dgm:t>
        <a:bodyPr/>
        <a:lstStyle/>
        <a:p>
          <a:r>
            <a:rPr lang="tr-TR" sz="2000" dirty="0"/>
            <a:t>İşlemleri günlük hayatta uygulama becerileri</a:t>
          </a:r>
        </a:p>
      </dgm:t>
    </dgm:pt>
    <dgm:pt modelId="{CBDEDE0A-E6E2-4485-A512-7499B9FB19B7}" type="parTrans" cxnId="{65BC8B6F-AB07-4FC1-A2A6-631EB9E97082}">
      <dgm:prSet/>
      <dgm:spPr/>
      <dgm:t>
        <a:bodyPr/>
        <a:lstStyle/>
        <a:p>
          <a:endParaRPr lang="tr-TR"/>
        </a:p>
      </dgm:t>
    </dgm:pt>
    <dgm:pt modelId="{C5AAF78E-044A-4811-B989-EB43EA591E3A}" type="sibTrans" cxnId="{65BC8B6F-AB07-4FC1-A2A6-631EB9E97082}">
      <dgm:prSet/>
      <dgm:spPr/>
      <dgm:t>
        <a:bodyPr/>
        <a:lstStyle/>
        <a:p>
          <a:endParaRPr lang="tr-TR"/>
        </a:p>
      </dgm:t>
    </dgm:pt>
    <dgm:pt modelId="{C94D00CE-99C5-4926-9AF0-3E565F5CF58C}" type="pres">
      <dgm:prSet presAssocID="{AED88417-F8FB-4C69-AA84-76E975D1CF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B058D3-9539-49A5-BAB5-3EBDE0EEE356}" type="pres">
      <dgm:prSet presAssocID="{AED88417-F8FB-4C69-AA84-76E975D1CF76}" presName="arrow" presStyleLbl="bgShp" presStyleIdx="0" presStyleCnt="1" custScaleX="71267" custScaleY="58921" custLinFactNeighborX="13095" custLinFactNeighborY="-55282"/>
      <dgm:spPr/>
    </dgm:pt>
    <dgm:pt modelId="{15BB61EB-B2A1-4096-96DA-6E1B66A8CEDA}" type="pres">
      <dgm:prSet presAssocID="{AED88417-F8FB-4C69-AA84-76E975D1CF76}" presName="linearProcess" presStyleCnt="0"/>
      <dgm:spPr/>
    </dgm:pt>
    <dgm:pt modelId="{F83DE022-5EB5-485B-A28C-A23525321E99}" type="pres">
      <dgm:prSet presAssocID="{1A3AFC89-8434-4E03-9BD4-F561DACF9BBC}" presName="textNode" presStyleLbl="node1" presStyleIdx="0" presStyleCnt="2" custScaleX="535064" custScaleY="80309" custLinFactY="-3734" custLinFactNeighborX="-5489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90C84A-CA7C-4634-9FD6-DB4D0C68654B}" type="pres">
      <dgm:prSet presAssocID="{63CD2D5A-02CD-4ACC-9F34-E5873AF34813}" presName="sibTrans" presStyleCnt="0"/>
      <dgm:spPr/>
    </dgm:pt>
    <dgm:pt modelId="{981509DD-0994-4D7F-96DB-2BEF38643F9A}" type="pres">
      <dgm:prSet presAssocID="{B71FA50B-F539-4F25-B412-8E2196BBE347}" presName="textNode" presStyleLbl="node1" presStyleIdx="1" presStyleCnt="2" custScaleX="652821" custScaleY="80689" custLinFactNeighborX="16763" custLinFactNeighborY="-88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91E320D-D41A-4404-A224-219FF05928DF}" srcId="{AED88417-F8FB-4C69-AA84-76E975D1CF76}" destId="{1A3AFC89-8434-4E03-9BD4-F561DACF9BBC}" srcOrd="0" destOrd="0" parTransId="{A9C06832-4BB4-40D7-BC73-34136E620580}" sibTransId="{63CD2D5A-02CD-4ACC-9F34-E5873AF34813}"/>
    <dgm:cxn modelId="{16DEEC60-279D-44D5-8A7B-60B390D8D099}" srcId="{AED88417-F8FB-4C69-AA84-76E975D1CF76}" destId="{B71FA50B-F539-4F25-B412-8E2196BBE347}" srcOrd="1" destOrd="0" parTransId="{EDD4B555-A0B8-4890-AD85-7DD808E2A9A5}" sibTransId="{7D6CB700-94C4-4B70-BE0A-9B243842FD99}"/>
    <dgm:cxn modelId="{6C804391-332B-41F7-A888-5973002D3AB3}" srcId="{B71FA50B-F539-4F25-B412-8E2196BBE347}" destId="{40EE3328-791C-42B0-B201-B631EBF2DDFC}" srcOrd="0" destOrd="0" parTransId="{B4FC2ECF-26B8-4FC1-B5BA-9C5279AEF3EF}" sibTransId="{6B4CA480-0142-49D3-9658-99ACE9DDBF72}"/>
    <dgm:cxn modelId="{990E7A16-1596-491C-A367-E7BE89C857C8}" type="presOf" srcId="{AED88417-F8FB-4C69-AA84-76E975D1CF76}" destId="{C94D00CE-99C5-4926-9AF0-3E565F5CF58C}" srcOrd="0" destOrd="0" presId="urn:microsoft.com/office/officeart/2005/8/layout/hProcess9"/>
    <dgm:cxn modelId="{24F8BFFD-0DF9-49CC-BD99-F18088424042}" srcId="{1A3AFC89-8434-4E03-9BD4-F561DACF9BBC}" destId="{A69E1645-6E20-42F0-9B9E-E83D606C632D}" srcOrd="0" destOrd="0" parTransId="{7A1F74FA-C848-42EA-AC06-EE63AB8956B9}" sibTransId="{2E877242-3D41-4A70-9461-DC969DCBB7CA}"/>
    <dgm:cxn modelId="{6EB718E8-02E2-46BE-A1CC-31705475DF7E}" type="presOf" srcId="{5149B19D-A1DF-40CC-91DE-5ACD52AC0C54}" destId="{981509DD-0994-4D7F-96DB-2BEF38643F9A}" srcOrd="0" destOrd="2" presId="urn:microsoft.com/office/officeart/2005/8/layout/hProcess9"/>
    <dgm:cxn modelId="{65BC8B6F-AB07-4FC1-A2A6-631EB9E97082}" srcId="{B71FA50B-F539-4F25-B412-8E2196BBE347}" destId="{0A7C89EA-D99F-45E6-9B18-07F53300C36F}" srcOrd="2" destOrd="0" parTransId="{CBDEDE0A-E6E2-4485-A512-7499B9FB19B7}" sibTransId="{C5AAF78E-044A-4811-B989-EB43EA591E3A}"/>
    <dgm:cxn modelId="{F547E0B4-C9A0-4D1F-92B8-9EE80C10A0FC}" type="presOf" srcId="{1A3AFC89-8434-4E03-9BD4-F561DACF9BBC}" destId="{F83DE022-5EB5-485B-A28C-A23525321E99}" srcOrd="0" destOrd="0" presId="urn:microsoft.com/office/officeart/2005/8/layout/hProcess9"/>
    <dgm:cxn modelId="{3E2E4A20-8A11-4EE4-9CB2-D0D043C4BC86}" type="presOf" srcId="{B71FA50B-F539-4F25-B412-8E2196BBE347}" destId="{981509DD-0994-4D7F-96DB-2BEF38643F9A}" srcOrd="0" destOrd="0" presId="urn:microsoft.com/office/officeart/2005/8/layout/hProcess9"/>
    <dgm:cxn modelId="{EBFE0D90-CDB2-429A-B1DB-A29F851DD513}" type="presOf" srcId="{A69E1645-6E20-42F0-9B9E-E83D606C632D}" destId="{F83DE022-5EB5-485B-A28C-A23525321E99}" srcOrd="0" destOrd="1" presId="urn:microsoft.com/office/officeart/2005/8/layout/hProcess9"/>
    <dgm:cxn modelId="{8BB4F641-3F81-4706-AF3C-023CE22062E8}" type="presOf" srcId="{0A7C89EA-D99F-45E6-9B18-07F53300C36F}" destId="{981509DD-0994-4D7F-96DB-2BEF38643F9A}" srcOrd="0" destOrd="3" presId="urn:microsoft.com/office/officeart/2005/8/layout/hProcess9"/>
    <dgm:cxn modelId="{A836AFC2-1827-4932-A62E-92A141D4C159}" type="presOf" srcId="{40EE3328-791C-42B0-B201-B631EBF2DDFC}" destId="{981509DD-0994-4D7F-96DB-2BEF38643F9A}" srcOrd="0" destOrd="1" presId="urn:microsoft.com/office/officeart/2005/8/layout/hProcess9"/>
    <dgm:cxn modelId="{7F20377C-643E-4F37-85C9-B0E1E39C8B3F}" srcId="{B71FA50B-F539-4F25-B412-8E2196BBE347}" destId="{5149B19D-A1DF-40CC-91DE-5ACD52AC0C54}" srcOrd="1" destOrd="0" parTransId="{61249478-A832-4817-8B35-DA715966EAFF}" sibTransId="{D7ADC644-430A-404D-ABFF-257D7EE9B401}"/>
    <dgm:cxn modelId="{7E489D12-0CFB-4FBF-ADCE-7168F167704D}" type="presParOf" srcId="{C94D00CE-99C5-4926-9AF0-3E565F5CF58C}" destId="{1AB058D3-9539-49A5-BAB5-3EBDE0EEE356}" srcOrd="0" destOrd="0" presId="urn:microsoft.com/office/officeart/2005/8/layout/hProcess9"/>
    <dgm:cxn modelId="{76BF979B-5D0B-4FDB-AF5A-DE63C2059622}" type="presParOf" srcId="{C94D00CE-99C5-4926-9AF0-3E565F5CF58C}" destId="{15BB61EB-B2A1-4096-96DA-6E1B66A8CEDA}" srcOrd="1" destOrd="0" presId="urn:microsoft.com/office/officeart/2005/8/layout/hProcess9"/>
    <dgm:cxn modelId="{C40167D5-A2BF-4E03-A7E0-A3D6C6CCB425}" type="presParOf" srcId="{15BB61EB-B2A1-4096-96DA-6E1B66A8CEDA}" destId="{F83DE022-5EB5-485B-A28C-A23525321E99}" srcOrd="0" destOrd="0" presId="urn:microsoft.com/office/officeart/2005/8/layout/hProcess9"/>
    <dgm:cxn modelId="{4C59DADF-23CC-4A40-B15C-E8FFCDF670C3}" type="presParOf" srcId="{15BB61EB-B2A1-4096-96DA-6E1B66A8CEDA}" destId="{6A90C84A-CA7C-4634-9FD6-DB4D0C68654B}" srcOrd="1" destOrd="0" presId="urn:microsoft.com/office/officeart/2005/8/layout/hProcess9"/>
    <dgm:cxn modelId="{1550902F-C422-4552-BC96-479B8BE4F18E}" type="presParOf" srcId="{15BB61EB-B2A1-4096-96DA-6E1B66A8CEDA}" destId="{981509DD-0994-4D7F-96DB-2BEF38643F9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D6E34-D407-4C9E-98D9-93DB3597C8A7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4FD6CE5-B288-4689-8175-2F7202512B82}">
      <dgm:prSet phldrT="[Metin]"/>
      <dgm:spPr>
        <a:solidFill>
          <a:srgbClr val="92D050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HERKESİN GİRMESİ ZORUNLUDUR</a:t>
          </a:r>
        </a:p>
      </dgm:t>
    </dgm:pt>
    <dgm:pt modelId="{780F2B16-3CB0-4667-9493-8F866020AAAF}" type="par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4757565-BB0B-43A2-BD73-5AAA86AD4C31}" type="sib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A3809B3-A3CE-4BB8-9901-77FACFB109B4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tr-TR" b="1" dirty="0">
              <a:solidFill>
                <a:schemeClr val="tx1"/>
              </a:solidFill>
            </a:rPr>
            <a:t>ÖN LİSANS (2 YILLIK)  PROGRAMLARI İÇİN TYT’DEN 150 VE ÜZERİ ALMAK YETERLİDİR</a:t>
          </a:r>
        </a:p>
      </dgm:t>
    </dgm:pt>
    <dgm:pt modelId="{756E242C-42DE-409D-A0E9-8CA0CC46B427}" type="par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42491E9-C809-45A4-9D73-4BDB4C34E94F}" type="sib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5EB2948-5D0F-4E8D-A523-B44219DDA46A}">
      <dgm:prSet phldrT="[Metin]"/>
      <dgm:spPr>
        <a:solidFill>
          <a:srgbClr val="00B050"/>
        </a:solidFill>
      </dgm:spPr>
      <dgm:t>
        <a:bodyPr/>
        <a:lstStyle/>
        <a:p>
          <a:pPr rtl="0"/>
          <a:r>
            <a:rPr lang="tr-TR" b="1" dirty="0">
              <a:solidFill>
                <a:schemeClr val="tx1"/>
              </a:solidFill>
            </a:rPr>
            <a:t>TYT’DEN ALACAĞINIZ 200 VE ÜZERİ PUAN 2 YIL GEÇERLİ OLACAK</a:t>
          </a:r>
        </a:p>
      </dgm:t>
    </dgm:pt>
    <dgm:pt modelId="{A2B21197-1BF2-45BF-9CC4-DA168039B05D}" type="par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7BE1D0A-2C21-476F-84BD-A4835C656D7C}" type="sib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8705646-F568-4F06-9486-FAD3B7562FB3}" type="pres">
      <dgm:prSet presAssocID="{032D6E34-D407-4C9E-98D9-93DB3597C8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230044C-2FFE-4D87-AE79-635732531D16}" type="pres">
      <dgm:prSet presAssocID="{032D6E34-D407-4C9E-98D9-93DB3597C8A7}" presName="Name1" presStyleCnt="0"/>
      <dgm:spPr/>
    </dgm:pt>
    <dgm:pt modelId="{16E9308F-D2B5-4566-98D9-56A1AB9227AB}" type="pres">
      <dgm:prSet presAssocID="{032D6E34-D407-4C9E-98D9-93DB3597C8A7}" presName="cycle" presStyleCnt="0"/>
      <dgm:spPr/>
    </dgm:pt>
    <dgm:pt modelId="{FEB44ACE-4ACD-4DEA-B4A0-0F7434E5FBB4}" type="pres">
      <dgm:prSet presAssocID="{032D6E34-D407-4C9E-98D9-93DB3597C8A7}" presName="srcNode" presStyleLbl="node1" presStyleIdx="0" presStyleCnt="3"/>
      <dgm:spPr/>
    </dgm:pt>
    <dgm:pt modelId="{67C6B723-F8A0-4A2E-A93F-1573A404BB8D}" type="pres">
      <dgm:prSet presAssocID="{032D6E34-D407-4C9E-98D9-93DB3597C8A7}" presName="conn" presStyleLbl="parChTrans1D2" presStyleIdx="0" presStyleCnt="1" custLinFactNeighborX="1329" custLinFactNeighborY="-432"/>
      <dgm:spPr/>
      <dgm:t>
        <a:bodyPr/>
        <a:lstStyle/>
        <a:p>
          <a:endParaRPr lang="tr-TR"/>
        </a:p>
      </dgm:t>
    </dgm:pt>
    <dgm:pt modelId="{CA7CE9F1-DDC6-4904-8A03-BC04C991958E}" type="pres">
      <dgm:prSet presAssocID="{032D6E34-D407-4C9E-98D9-93DB3597C8A7}" presName="extraNode" presStyleLbl="node1" presStyleIdx="0" presStyleCnt="3"/>
      <dgm:spPr/>
    </dgm:pt>
    <dgm:pt modelId="{AE58FB7A-4BAD-47D3-AA48-5D88E6742A6B}" type="pres">
      <dgm:prSet presAssocID="{032D6E34-D407-4C9E-98D9-93DB3597C8A7}" presName="dstNode" presStyleLbl="node1" presStyleIdx="0" presStyleCnt="3"/>
      <dgm:spPr/>
    </dgm:pt>
    <dgm:pt modelId="{0E9A82EB-0A6F-4549-A167-2F8399532DD1}" type="pres">
      <dgm:prSet presAssocID="{24FD6CE5-B288-4689-8175-2F7202512B82}" presName="text_1" presStyleLbl="node1" presStyleIdx="0" presStyleCnt="3" custLinFactNeighborX="-64" custLinFactNeighborY="-97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048DBB-7BAC-4229-9862-9C28D9E952C3}" type="pres">
      <dgm:prSet presAssocID="{24FD6CE5-B288-4689-8175-2F7202512B82}" presName="accent_1" presStyleCnt="0"/>
      <dgm:spPr/>
    </dgm:pt>
    <dgm:pt modelId="{FA7600D6-052A-41C0-9656-C5F8F28F7209}" type="pres">
      <dgm:prSet presAssocID="{24FD6CE5-B288-4689-8175-2F7202512B82}" presName="accentRepeatNode" presStyleLbl="solidFgAcc1" presStyleIdx="0" presStyleCnt="3"/>
      <dgm:spPr/>
    </dgm:pt>
    <dgm:pt modelId="{4327C6BC-B4EB-4FB6-9C70-51B7DC3060C2}" type="pres">
      <dgm:prSet presAssocID="{0A3809B3-A3CE-4BB8-9901-77FACFB109B4}" presName="text_2" presStyleLbl="node1" presStyleIdx="1" presStyleCnt="3" custScaleY="114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FE31B5-1AF4-479B-8F2B-30EF84267752}" type="pres">
      <dgm:prSet presAssocID="{0A3809B3-A3CE-4BB8-9901-77FACFB109B4}" presName="accent_2" presStyleCnt="0"/>
      <dgm:spPr/>
    </dgm:pt>
    <dgm:pt modelId="{69D3B926-8C1D-456A-B5BA-27313515B29E}" type="pres">
      <dgm:prSet presAssocID="{0A3809B3-A3CE-4BB8-9901-77FACFB109B4}" presName="accentRepeatNode" presStyleLbl="solidFgAcc1" presStyleIdx="1" presStyleCnt="3"/>
      <dgm:spPr/>
    </dgm:pt>
    <dgm:pt modelId="{CE2D3FED-8CDD-4059-9615-6EFC1C4496CC}" type="pres">
      <dgm:prSet presAssocID="{F5EB2948-5D0F-4E8D-A523-B44219DDA4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CC09C-1454-43F6-967B-67871F69F93B}" type="pres">
      <dgm:prSet presAssocID="{F5EB2948-5D0F-4E8D-A523-B44219DDA46A}" presName="accent_3" presStyleCnt="0"/>
      <dgm:spPr/>
    </dgm:pt>
    <dgm:pt modelId="{1155F208-4DC3-4C54-B1BD-9444DF54A37A}" type="pres">
      <dgm:prSet presAssocID="{F5EB2948-5D0F-4E8D-A523-B44219DDA46A}" presName="accentRepeatNode" presStyleLbl="solidFgAcc1" presStyleIdx="2" presStyleCnt="3"/>
      <dgm:spPr/>
    </dgm:pt>
  </dgm:ptLst>
  <dgm:cxnLst>
    <dgm:cxn modelId="{63EE43EB-26B4-4823-8C5F-0F52DB0C3903}" type="presOf" srcId="{24FD6CE5-B288-4689-8175-2F7202512B82}" destId="{0E9A82EB-0A6F-4549-A167-2F8399532DD1}" srcOrd="0" destOrd="0" presId="urn:microsoft.com/office/officeart/2008/layout/VerticalCurvedList"/>
    <dgm:cxn modelId="{7994D4A1-A7A0-4CB6-B9AB-D48F3DF7DEC4}" srcId="{032D6E34-D407-4C9E-98D9-93DB3597C8A7}" destId="{24FD6CE5-B288-4689-8175-2F7202512B82}" srcOrd="0" destOrd="0" parTransId="{780F2B16-3CB0-4667-9493-8F866020AAAF}" sibTransId="{F4757565-BB0B-43A2-BD73-5AAA86AD4C31}"/>
    <dgm:cxn modelId="{E6C4BD17-722B-4D5B-AF98-D2626F9D1EED}" type="presOf" srcId="{F5EB2948-5D0F-4E8D-A523-B44219DDA46A}" destId="{CE2D3FED-8CDD-4059-9615-6EFC1C4496CC}" srcOrd="0" destOrd="0" presId="urn:microsoft.com/office/officeart/2008/layout/VerticalCurvedList"/>
    <dgm:cxn modelId="{5668A4BC-3A58-412A-BD4A-A53A80218416}" type="presOf" srcId="{0A3809B3-A3CE-4BB8-9901-77FACFB109B4}" destId="{4327C6BC-B4EB-4FB6-9C70-51B7DC3060C2}" srcOrd="0" destOrd="0" presId="urn:microsoft.com/office/officeart/2008/layout/VerticalCurvedList"/>
    <dgm:cxn modelId="{B42F09AF-A876-42CF-9AFC-CBD4D2485B27}" type="presOf" srcId="{032D6E34-D407-4C9E-98D9-93DB3597C8A7}" destId="{08705646-F568-4F06-9486-FAD3B7562FB3}" srcOrd="0" destOrd="0" presId="urn:microsoft.com/office/officeart/2008/layout/VerticalCurvedList"/>
    <dgm:cxn modelId="{0EE982C2-51CB-4104-BF6E-94BD6A47E160}" srcId="{032D6E34-D407-4C9E-98D9-93DB3597C8A7}" destId="{F5EB2948-5D0F-4E8D-A523-B44219DDA46A}" srcOrd="2" destOrd="0" parTransId="{A2B21197-1BF2-45BF-9CC4-DA168039B05D}" sibTransId="{27BE1D0A-2C21-476F-84BD-A4835C656D7C}"/>
    <dgm:cxn modelId="{BC575FA8-6A02-4699-A469-EEDD584BC305}" type="presOf" srcId="{F4757565-BB0B-43A2-BD73-5AAA86AD4C31}" destId="{67C6B723-F8A0-4A2E-A93F-1573A404BB8D}" srcOrd="0" destOrd="0" presId="urn:microsoft.com/office/officeart/2008/layout/VerticalCurvedList"/>
    <dgm:cxn modelId="{78A12B56-78EE-4009-B9E9-332B1296620A}" srcId="{032D6E34-D407-4C9E-98D9-93DB3597C8A7}" destId="{0A3809B3-A3CE-4BB8-9901-77FACFB109B4}" srcOrd="1" destOrd="0" parTransId="{756E242C-42DE-409D-A0E9-8CA0CC46B427}" sibTransId="{142491E9-C809-45A4-9D73-4BDB4C34E94F}"/>
    <dgm:cxn modelId="{09183B47-4735-4E6C-9674-76DF884345F4}" type="presParOf" srcId="{08705646-F568-4F06-9486-FAD3B7562FB3}" destId="{E230044C-2FFE-4D87-AE79-635732531D16}" srcOrd="0" destOrd="0" presId="urn:microsoft.com/office/officeart/2008/layout/VerticalCurvedList"/>
    <dgm:cxn modelId="{25A649E0-3167-4C42-952D-AC61A0785DE0}" type="presParOf" srcId="{E230044C-2FFE-4D87-AE79-635732531D16}" destId="{16E9308F-D2B5-4566-98D9-56A1AB9227AB}" srcOrd="0" destOrd="0" presId="urn:microsoft.com/office/officeart/2008/layout/VerticalCurvedList"/>
    <dgm:cxn modelId="{23C864D3-E263-4D86-BBDE-0A98191C8704}" type="presParOf" srcId="{16E9308F-D2B5-4566-98D9-56A1AB9227AB}" destId="{FEB44ACE-4ACD-4DEA-B4A0-0F7434E5FBB4}" srcOrd="0" destOrd="0" presId="urn:microsoft.com/office/officeart/2008/layout/VerticalCurvedList"/>
    <dgm:cxn modelId="{D40E3F69-680C-4803-A042-D5491348B57D}" type="presParOf" srcId="{16E9308F-D2B5-4566-98D9-56A1AB9227AB}" destId="{67C6B723-F8A0-4A2E-A93F-1573A404BB8D}" srcOrd="1" destOrd="0" presId="urn:microsoft.com/office/officeart/2008/layout/VerticalCurvedList"/>
    <dgm:cxn modelId="{0C15FC22-2DE9-439B-B987-BEC6C104C7B6}" type="presParOf" srcId="{16E9308F-D2B5-4566-98D9-56A1AB9227AB}" destId="{CA7CE9F1-DDC6-4904-8A03-BC04C991958E}" srcOrd="2" destOrd="0" presId="urn:microsoft.com/office/officeart/2008/layout/VerticalCurvedList"/>
    <dgm:cxn modelId="{187858CD-928E-4427-96E2-43C84DB6A826}" type="presParOf" srcId="{16E9308F-D2B5-4566-98D9-56A1AB9227AB}" destId="{AE58FB7A-4BAD-47D3-AA48-5D88E6742A6B}" srcOrd="3" destOrd="0" presId="urn:microsoft.com/office/officeart/2008/layout/VerticalCurvedList"/>
    <dgm:cxn modelId="{23566A3C-0D76-4757-A99F-FBC72507074F}" type="presParOf" srcId="{E230044C-2FFE-4D87-AE79-635732531D16}" destId="{0E9A82EB-0A6F-4549-A167-2F8399532DD1}" srcOrd="1" destOrd="0" presId="urn:microsoft.com/office/officeart/2008/layout/VerticalCurvedList"/>
    <dgm:cxn modelId="{40B6D32A-273E-4EA4-BC88-1C72AA36291F}" type="presParOf" srcId="{E230044C-2FFE-4D87-AE79-635732531D16}" destId="{BD048DBB-7BAC-4229-9862-9C28D9E952C3}" srcOrd="2" destOrd="0" presId="urn:microsoft.com/office/officeart/2008/layout/VerticalCurvedList"/>
    <dgm:cxn modelId="{CC5F571E-82FF-4FD5-8460-3C6BC988C0B7}" type="presParOf" srcId="{BD048DBB-7BAC-4229-9862-9C28D9E952C3}" destId="{FA7600D6-052A-41C0-9656-C5F8F28F7209}" srcOrd="0" destOrd="0" presId="urn:microsoft.com/office/officeart/2008/layout/VerticalCurvedList"/>
    <dgm:cxn modelId="{BCCDCA56-8145-49F7-9778-4E84CDD74EBB}" type="presParOf" srcId="{E230044C-2FFE-4D87-AE79-635732531D16}" destId="{4327C6BC-B4EB-4FB6-9C70-51B7DC3060C2}" srcOrd="3" destOrd="0" presId="urn:microsoft.com/office/officeart/2008/layout/VerticalCurvedList"/>
    <dgm:cxn modelId="{20B3B9BF-C2CB-4125-8A75-41E38D9CB327}" type="presParOf" srcId="{E230044C-2FFE-4D87-AE79-635732531D16}" destId="{A8FE31B5-1AF4-479B-8F2B-30EF84267752}" srcOrd="4" destOrd="0" presId="urn:microsoft.com/office/officeart/2008/layout/VerticalCurvedList"/>
    <dgm:cxn modelId="{A2017550-0F49-48BF-AEC3-F9B8F6C3D919}" type="presParOf" srcId="{A8FE31B5-1AF4-479B-8F2B-30EF84267752}" destId="{69D3B926-8C1D-456A-B5BA-27313515B29E}" srcOrd="0" destOrd="0" presId="urn:microsoft.com/office/officeart/2008/layout/VerticalCurvedList"/>
    <dgm:cxn modelId="{C6B18831-9964-4764-94A6-2381C2206993}" type="presParOf" srcId="{E230044C-2FFE-4D87-AE79-635732531D16}" destId="{CE2D3FED-8CDD-4059-9615-6EFC1C4496CC}" srcOrd="5" destOrd="0" presId="urn:microsoft.com/office/officeart/2008/layout/VerticalCurvedList"/>
    <dgm:cxn modelId="{14EFB610-25F8-45D3-AD20-DFFD411B148E}" type="presParOf" srcId="{E230044C-2FFE-4D87-AE79-635732531D16}" destId="{09FCC09C-1454-43F6-967B-67871F69F93B}" srcOrd="6" destOrd="0" presId="urn:microsoft.com/office/officeart/2008/layout/VerticalCurvedList"/>
    <dgm:cxn modelId="{21F188FA-837F-4C42-A3EF-A601ECF8CC04}" type="presParOf" srcId="{09FCC09C-1454-43F6-967B-67871F69F93B}" destId="{1155F208-4DC3-4C54-B1BD-9444DF54A3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8EEE9-A4B3-4EEC-880A-9995A9B5F0DA}" type="doc">
      <dgm:prSet loTypeId="urn:microsoft.com/office/officeart/2005/8/layout/cycle4#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C762535-6070-4284-951D-1063891AF414}">
      <dgm:prSet phldrT="[Metin]"/>
      <dgm:spPr/>
      <dgm:t>
        <a:bodyPr/>
        <a:lstStyle/>
        <a:p>
          <a:r>
            <a:rPr lang="tr-TR" dirty="0"/>
            <a:t>40 SORU</a:t>
          </a:r>
        </a:p>
      </dgm:t>
    </dgm:pt>
    <dgm:pt modelId="{4DB279B9-7CDA-4257-84F1-358F5D01075C}" type="parTrans" cxnId="{22613FE1-D6CC-49EA-ADA9-1DB70F575DC8}">
      <dgm:prSet/>
      <dgm:spPr/>
      <dgm:t>
        <a:bodyPr/>
        <a:lstStyle/>
        <a:p>
          <a:endParaRPr lang="tr-TR"/>
        </a:p>
      </dgm:t>
    </dgm:pt>
    <dgm:pt modelId="{AB39B542-26DD-4A33-A6A3-4EA154B7CFA7}" type="sibTrans" cxnId="{22613FE1-D6CC-49EA-ADA9-1DB70F575DC8}">
      <dgm:prSet/>
      <dgm:spPr/>
      <dgm:t>
        <a:bodyPr/>
        <a:lstStyle/>
        <a:p>
          <a:endParaRPr lang="tr-TR"/>
        </a:p>
      </dgm:t>
    </dgm:pt>
    <dgm:pt modelId="{830E77AF-7364-4B1C-B4FC-BD9FF155DA50}">
      <dgm:prSet phldrT="[Metin]" custT="1"/>
      <dgm:spPr/>
      <dgm:t>
        <a:bodyPr/>
        <a:lstStyle/>
        <a:p>
          <a:pPr algn="ctr"/>
          <a:r>
            <a:rPr lang="tr-TR" sz="1800" b="1" dirty="0"/>
            <a:t>TÜRK DİLİ VE EDEBİYATI-SOSYAL BİLİMLER-1</a:t>
          </a:r>
        </a:p>
      </dgm:t>
    </dgm:pt>
    <dgm:pt modelId="{55624F4A-11C7-4544-9E39-9F85AB06F6BA}" type="parTrans" cxnId="{07802DF3-3D91-45EC-B555-E73BC0C6D4AB}">
      <dgm:prSet/>
      <dgm:spPr/>
      <dgm:t>
        <a:bodyPr/>
        <a:lstStyle/>
        <a:p>
          <a:endParaRPr lang="tr-TR"/>
        </a:p>
      </dgm:t>
    </dgm:pt>
    <dgm:pt modelId="{BD5CBBD4-086C-4C1B-9966-60BC74D79BA3}" type="sibTrans" cxnId="{07802DF3-3D91-45EC-B555-E73BC0C6D4AB}">
      <dgm:prSet/>
      <dgm:spPr/>
      <dgm:t>
        <a:bodyPr/>
        <a:lstStyle/>
        <a:p>
          <a:endParaRPr lang="tr-TR"/>
        </a:p>
      </dgm:t>
    </dgm:pt>
    <dgm:pt modelId="{17A6C1BF-815D-41C6-8BE4-A0E49446C7E1}">
      <dgm:prSet phldrT="[Metin]"/>
      <dgm:spPr/>
      <dgm:t>
        <a:bodyPr/>
        <a:lstStyle/>
        <a:p>
          <a:r>
            <a:rPr lang="tr-TR" dirty="0"/>
            <a:t>40 SORU</a:t>
          </a:r>
        </a:p>
      </dgm:t>
    </dgm:pt>
    <dgm:pt modelId="{B42119DF-FCCA-407B-89E0-977078142FBB}" type="parTrans" cxnId="{86D27520-4F71-4A78-BCE2-4DED292F319D}">
      <dgm:prSet/>
      <dgm:spPr/>
      <dgm:t>
        <a:bodyPr/>
        <a:lstStyle/>
        <a:p>
          <a:endParaRPr lang="tr-TR"/>
        </a:p>
      </dgm:t>
    </dgm:pt>
    <dgm:pt modelId="{34561551-7C35-44F0-B454-E9F1FA4F0EF7}" type="sibTrans" cxnId="{86D27520-4F71-4A78-BCE2-4DED292F319D}">
      <dgm:prSet/>
      <dgm:spPr/>
      <dgm:t>
        <a:bodyPr/>
        <a:lstStyle/>
        <a:p>
          <a:endParaRPr lang="tr-TR"/>
        </a:p>
      </dgm:t>
    </dgm:pt>
    <dgm:pt modelId="{2DFF3446-441D-4838-B73E-9DA363B079AF}">
      <dgm:prSet phldrT="[Metin]"/>
      <dgm:spPr/>
      <dgm:t>
        <a:bodyPr anchor="ctr"/>
        <a:lstStyle/>
        <a:p>
          <a:pPr algn="ctr"/>
          <a:r>
            <a:rPr lang="tr-TR" dirty="0"/>
            <a:t>MATEMATİK</a:t>
          </a:r>
        </a:p>
      </dgm:t>
    </dgm:pt>
    <dgm:pt modelId="{77BEFFDB-4A24-4C5F-8B18-39001F17D2EF}" type="parTrans" cxnId="{7E6C20B4-0645-43E1-BF99-260A1093C92C}">
      <dgm:prSet/>
      <dgm:spPr/>
      <dgm:t>
        <a:bodyPr/>
        <a:lstStyle/>
        <a:p>
          <a:endParaRPr lang="tr-TR"/>
        </a:p>
      </dgm:t>
    </dgm:pt>
    <dgm:pt modelId="{F016F7D5-8618-425D-8966-FE3D5AAFA05B}" type="sibTrans" cxnId="{7E6C20B4-0645-43E1-BF99-260A1093C92C}">
      <dgm:prSet/>
      <dgm:spPr/>
      <dgm:t>
        <a:bodyPr/>
        <a:lstStyle/>
        <a:p>
          <a:endParaRPr lang="tr-TR"/>
        </a:p>
      </dgm:t>
    </dgm:pt>
    <dgm:pt modelId="{3BE51FB5-CA6F-475F-9980-34E869BFEB7C}">
      <dgm:prSet phldrT="[Metin]"/>
      <dgm:spPr/>
      <dgm:t>
        <a:bodyPr/>
        <a:lstStyle/>
        <a:p>
          <a:r>
            <a:rPr lang="tr-TR" dirty="0"/>
            <a:t>40 SORU</a:t>
          </a:r>
        </a:p>
      </dgm:t>
    </dgm:pt>
    <dgm:pt modelId="{DE097A5A-05A6-46B5-968E-0241EF80ADBB}" type="parTrans" cxnId="{CB35554B-1CA8-4BD2-9130-14D0D5E6268F}">
      <dgm:prSet/>
      <dgm:spPr/>
      <dgm:t>
        <a:bodyPr/>
        <a:lstStyle/>
        <a:p>
          <a:endParaRPr lang="tr-TR"/>
        </a:p>
      </dgm:t>
    </dgm:pt>
    <dgm:pt modelId="{D08C2B0C-3530-461D-B19A-D5ED67395D8B}" type="sibTrans" cxnId="{CB35554B-1CA8-4BD2-9130-14D0D5E6268F}">
      <dgm:prSet/>
      <dgm:spPr/>
      <dgm:t>
        <a:bodyPr/>
        <a:lstStyle/>
        <a:p>
          <a:endParaRPr lang="tr-TR"/>
        </a:p>
      </dgm:t>
    </dgm:pt>
    <dgm:pt modelId="{DC80203A-04AF-4CAA-AED0-57BCFF95E17A}">
      <dgm:prSet phldrT="[Metin]" custT="1"/>
      <dgm:spPr/>
      <dgm:t>
        <a:bodyPr/>
        <a:lstStyle/>
        <a:p>
          <a:pPr algn="ctr"/>
          <a:r>
            <a:rPr lang="tr-TR" sz="2000" b="1" dirty="0"/>
            <a:t>FEN BİLİMLERİ</a:t>
          </a:r>
        </a:p>
      </dgm:t>
    </dgm:pt>
    <dgm:pt modelId="{D7023D04-6C06-4705-BEA3-683C12105843}" type="parTrans" cxnId="{1F31023D-79E1-4984-88BA-36E52AD26DC4}">
      <dgm:prSet/>
      <dgm:spPr/>
      <dgm:t>
        <a:bodyPr/>
        <a:lstStyle/>
        <a:p>
          <a:endParaRPr lang="tr-TR"/>
        </a:p>
      </dgm:t>
    </dgm:pt>
    <dgm:pt modelId="{B2C3DF08-0FDD-4CB3-94DD-695A17B678AC}" type="sibTrans" cxnId="{1F31023D-79E1-4984-88BA-36E52AD26DC4}">
      <dgm:prSet/>
      <dgm:spPr/>
      <dgm:t>
        <a:bodyPr/>
        <a:lstStyle/>
        <a:p>
          <a:endParaRPr lang="tr-TR"/>
        </a:p>
      </dgm:t>
    </dgm:pt>
    <dgm:pt modelId="{9D3002DA-2016-4E09-9DA2-5EDEAE872DD3}">
      <dgm:prSet phldrT="[Metin]" custT="1"/>
      <dgm:spPr/>
      <dgm:t>
        <a:bodyPr/>
        <a:lstStyle/>
        <a:p>
          <a:pPr algn="l"/>
          <a:r>
            <a:rPr lang="tr-TR" sz="1800" dirty="0"/>
            <a:t>Türk Dili ve Edebiyatı, 24 soru</a:t>
          </a:r>
        </a:p>
      </dgm:t>
    </dgm:pt>
    <dgm:pt modelId="{EF7B5DDA-2F05-4156-8BF7-0526DDFD7AD5}" type="parTrans" cxnId="{4A38EDAE-3843-423F-8661-EE2B5BC91ACF}">
      <dgm:prSet/>
      <dgm:spPr/>
      <dgm:t>
        <a:bodyPr/>
        <a:lstStyle/>
        <a:p>
          <a:endParaRPr lang="tr-TR"/>
        </a:p>
      </dgm:t>
    </dgm:pt>
    <dgm:pt modelId="{6F418F9C-B099-4F27-AB72-1D43ED471D28}" type="sibTrans" cxnId="{4A38EDAE-3843-423F-8661-EE2B5BC91ACF}">
      <dgm:prSet/>
      <dgm:spPr/>
      <dgm:t>
        <a:bodyPr/>
        <a:lstStyle/>
        <a:p>
          <a:endParaRPr lang="tr-TR"/>
        </a:p>
      </dgm:t>
    </dgm:pt>
    <dgm:pt modelId="{E4C87319-490D-4DE8-A4FC-E708C1D13233}">
      <dgm:prSet phldrT="[Metin]" custT="1"/>
      <dgm:spPr/>
      <dgm:t>
        <a:bodyPr/>
        <a:lstStyle/>
        <a:p>
          <a:pPr algn="l"/>
          <a:r>
            <a:rPr lang="tr-TR" sz="1800" dirty="0"/>
            <a:t>Tarih, 10 soru</a:t>
          </a:r>
        </a:p>
      </dgm:t>
    </dgm:pt>
    <dgm:pt modelId="{832D84A9-02C4-400D-90EE-32F32D4A1E54}" type="parTrans" cxnId="{AAF1B381-F6C5-44DE-9B4D-DC92ACD32523}">
      <dgm:prSet/>
      <dgm:spPr/>
      <dgm:t>
        <a:bodyPr/>
        <a:lstStyle/>
        <a:p>
          <a:endParaRPr lang="tr-TR"/>
        </a:p>
      </dgm:t>
    </dgm:pt>
    <dgm:pt modelId="{53D41E65-36C5-4874-86CB-073D47D5E848}" type="sibTrans" cxnId="{AAF1B381-F6C5-44DE-9B4D-DC92ACD32523}">
      <dgm:prSet/>
      <dgm:spPr/>
      <dgm:t>
        <a:bodyPr/>
        <a:lstStyle/>
        <a:p>
          <a:endParaRPr lang="tr-TR"/>
        </a:p>
      </dgm:t>
    </dgm:pt>
    <dgm:pt modelId="{681DFDE3-BB3A-4FCE-A887-AF18828BAD0C}">
      <dgm:prSet phldrT="[Metin]" custT="1"/>
      <dgm:spPr/>
      <dgm:t>
        <a:bodyPr/>
        <a:lstStyle/>
        <a:p>
          <a:pPr algn="l"/>
          <a:r>
            <a:rPr lang="tr-TR" sz="1800" dirty="0"/>
            <a:t>Coğrafya, 6 soru</a:t>
          </a:r>
        </a:p>
      </dgm:t>
    </dgm:pt>
    <dgm:pt modelId="{626AA930-3F80-4C86-A596-6AFC36FC64F9}" type="parTrans" cxnId="{5C22A63E-DBC1-45DA-801F-6CA31BE1A698}">
      <dgm:prSet/>
      <dgm:spPr/>
      <dgm:t>
        <a:bodyPr/>
        <a:lstStyle/>
        <a:p>
          <a:endParaRPr lang="tr-TR"/>
        </a:p>
      </dgm:t>
    </dgm:pt>
    <dgm:pt modelId="{43FE271B-50FA-49BB-A57A-0094B5511CAC}" type="sibTrans" cxnId="{5C22A63E-DBC1-45DA-801F-6CA31BE1A698}">
      <dgm:prSet/>
      <dgm:spPr/>
      <dgm:t>
        <a:bodyPr/>
        <a:lstStyle/>
        <a:p>
          <a:endParaRPr lang="tr-TR"/>
        </a:p>
      </dgm:t>
    </dgm:pt>
    <dgm:pt modelId="{23DD45D7-FEC7-4F10-BE6A-38227773B203}">
      <dgm:prSet phldrT="[Metin]"/>
      <dgm:spPr/>
      <dgm:t>
        <a:bodyPr/>
        <a:lstStyle/>
        <a:p>
          <a:pPr algn="ctr"/>
          <a:r>
            <a:rPr lang="tr-TR" b="1" dirty="0"/>
            <a:t>SOSYAL BİLİMER-2</a:t>
          </a:r>
        </a:p>
      </dgm:t>
    </dgm:pt>
    <dgm:pt modelId="{DF130A34-3F4E-429C-8C8B-F3499488A0D9}" type="sibTrans" cxnId="{59696F1F-EE8B-42D2-9A2D-88F65C910B23}">
      <dgm:prSet/>
      <dgm:spPr/>
      <dgm:t>
        <a:bodyPr/>
        <a:lstStyle/>
        <a:p>
          <a:endParaRPr lang="tr-TR"/>
        </a:p>
      </dgm:t>
    </dgm:pt>
    <dgm:pt modelId="{1A196751-3E09-4289-A80D-5AD7EC47EBF6}" type="parTrans" cxnId="{59696F1F-EE8B-42D2-9A2D-88F65C910B23}">
      <dgm:prSet/>
      <dgm:spPr/>
      <dgm:t>
        <a:bodyPr/>
        <a:lstStyle/>
        <a:p>
          <a:endParaRPr lang="tr-TR"/>
        </a:p>
      </dgm:t>
    </dgm:pt>
    <dgm:pt modelId="{03AD91D3-0CCD-40E0-AC2E-3649F054D9C8}">
      <dgm:prSet phldrT="[Metin]"/>
      <dgm:spPr/>
      <dgm:t>
        <a:bodyPr/>
        <a:lstStyle/>
        <a:p>
          <a:r>
            <a:rPr lang="tr-TR" dirty="0"/>
            <a:t>40 SORU</a:t>
          </a:r>
        </a:p>
      </dgm:t>
    </dgm:pt>
    <dgm:pt modelId="{DF75A302-FDD8-4F67-A969-1360D59BC9DE}" type="sibTrans" cxnId="{AB489264-9119-44CF-A0F1-D2A3EB254F71}">
      <dgm:prSet/>
      <dgm:spPr/>
      <dgm:t>
        <a:bodyPr/>
        <a:lstStyle/>
        <a:p>
          <a:endParaRPr lang="tr-TR"/>
        </a:p>
      </dgm:t>
    </dgm:pt>
    <dgm:pt modelId="{CE6D5900-853E-43B5-B2B7-4B329CAE8946}" type="parTrans" cxnId="{AB489264-9119-44CF-A0F1-D2A3EB254F71}">
      <dgm:prSet/>
      <dgm:spPr/>
      <dgm:t>
        <a:bodyPr/>
        <a:lstStyle/>
        <a:p>
          <a:endParaRPr lang="tr-TR"/>
        </a:p>
      </dgm:t>
    </dgm:pt>
    <dgm:pt modelId="{9EDE0F85-1FC9-4393-B015-82F76AA7ED1F}">
      <dgm:prSet phldrT="[Metin]"/>
      <dgm:spPr/>
      <dgm:t>
        <a:bodyPr/>
        <a:lstStyle/>
        <a:p>
          <a:pPr algn="l"/>
          <a:r>
            <a:rPr lang="tr-TR" dirty="0"/>
            <a:t>Tarih-2, 11 soru</a:t>
          </a:r>
        </a:p>
      </dgm:t>
    </dgm:pt>
    <dgm:pt modelId="{52C336F0-B329-4A5C-8707-EDD1B5A68849}" type="parTrans" cxnId="{7DE256E5-8C77-4D8C-9231-5C78CD8F6ED6}">
      <dgm:prSet/>
      <dgm:spPr/>
      <dgm:t>
        <a:bodyPr/>
        <a:lstStyle/>
        <a:p>
          <a:endParaRPr lang="tr-TR"/>
        </a:p>
      </dgm:t>
    </dgm:pt>
    <dgm:pt modelId="{A67D63DD-5935-4081-B577-EF7A74DF8838}" type="sibTrans" cxnId="{7DE256E5-8C77-4D8C-9231-5C78CD8F6ED6}">
      <dgm:prSet/>
      <dgm:spPr/>
      <dgm:t>
        <a:bodyPr/>
        <a:lstStyle/>
        <a:p>
          <a:endParaRPr lang="tr-TR"/>
        </a:p>
      </dgm:t>
    </dgm:pt>
    <dgm:pt modelId="{49B4F658-F466-43E6-BEE3-11FD56CF686C}">
      <dgm:prSet phldrT="[Metin]"/>
      <dgm:spPr/>
      <dgm:t>
        <a:bodyPr/>
        <a:lstStyle/>
        <a:p>
          <a:pPr algn="l"/>
          <a:r>
            <a:rPr lang="tr-TR" dirty="0"/>
            <a:t>Coğrafya-2, </a:t>
          </a:r>
          <a:r>
            <a:rPr lang="tr-TR" dirty="0" smtClean="0"/>
            <a:t>11 </a:t>
          </a:r>
          <a:r>
            <a:rPr lang="tr-TR" dirty="0"/>
            <a:t>soru</a:t>
          </a:r>
        </a:p>
      </dgm:t>
    </dgm:pt>
    <dgm:pt modelId="{313CD0AB-1307-430F-B02E-0EED292C4CD9}" type="parTrans" cxnId="{4336459D-A8E1-49D7-84FB-1A288763C8CD}">
      <dgm:prSet/>
      <dgm:spPr/>
      <dgm:t>
        <a:bodyPr/>
        <a:lstStyle/>
        <a:p>
          <a:endParaRPr lang="tr-TR"/>
        </a:p>
      </dgm:t>
    </dgm:pt>
    <dgm:pt modelId="{F2D3F630-9663-4577-B1B0-4BD818D43123}" type="sibTrans" cxnId="{4336459D-A8E1-49D7-84FB-1A288763C8CD}">
      <dgm:prSet/>
      <dgm:spPr/>
      <dgm:t>
        <a:bodyPr/>
        <a:lstStyle/>
        <a:p>
          <a:endParaRPr lang="tr-TR"/>
        </a:p>
      </dgm:t>
    </dgm:pt>
    <dgm:pt modelId="{509E69EB-7B30-4CC1-9733-5BEDFB8001B8}">
      <dgm:prSet phldrT="[Metin]"/>
      <dgm:spPr/>
      <dgm:t>
        <a:bodyPr/>
        <a:lstStyle/>
        <a:p>
          <a:pPr algn="l"/>
          <a:r>
            <a:rPr lang="tr-TR" dirty="0"/>
            <a:t>Felsefe Grubu, 12 soru</a:t>
          </a:r>
        </a:p>
      </dgm:t>
    </dgm:pt>
    <dgm:pt modelId="{B542A42D-A259-4E41-94F5-313961F48F90}" type="parTrans" cxnId="{71A40BE0-AF76-4067-969C-80F99B09831B}">
      <dgm:prSet/>
      <dgm:spPr/>
      <dgm:t>
        <a:bodyPr/>
        <a:lstStyle/>
        <a:p>
          <a:endParaRPr lang="tr-TR"/>
        </a:p>
      </dgm:t>
    </dgm:pt>
    <dgm:pt modelId="{27496A59-4D95-41A4-B1BA-752B99ECDFBE}" type="sibTrans" cxnId="{71A40BE0-AF76-4067-969C-80F99B09831B}">
      <dgm:prSet/>
      <dgm:spPr/>
      <dgm:t>
        <a:bodyPr/>
        <a:lstStyle/>
        <a:p>
          <a:endParaRPr lang="tr-TR"/>
        </a:p>
      </dgm:t>
    </dgm:pt>
    <dgm:pt modelId="{F1A8EF3F-554E-421C-900B-BD9D81431645}">
      <dgm:prSet phldrT="[Metin]"/>
      <dgm:spPr/>
      <dgm:t>
        <a:bodyPr/>
        <a:lstStyle/>
        <a:p>
          <a:pPr algn="l"/>
          <a:r>
            <a:rPr lang="tr-TR" dirty="0"/>
            <a:t>Din Kültürü ve Ahlak Bilgisi, 6 soru</a:t>
          </a:r>
        </a:p>
      </dgm:t>
    </dgm:pt>
    <dgm:pt modelId="{3E9ABEC7-A25F-4C16-AAF5-8707697AFF8F}" type="parTrans" cxnId="{E6698F54-DC15-4122-82C2-A92A18D6BCC8}">
      <dgm:prSet/>
      <dgm:spPr/>
      <dgm:t>
        <a:bodyPr/>
        <a:lstStyle/>
        <a:p>
          <a:endParaRPr lang="tr-TR"/>
        </a:p>
      </dgm:t>
    </dgm:pt>
    <dgm:pt modelId="{2D811A54-55C0-4525-8AE5-0CB073CB45DD}" type="sibTrans" cxnId="{E6698F54-DC15-4122-82C2-A92A18D6BCC8}">
      <dgm:prSet/>
      <dgm:spPr/>
      <dgm:t>
        <a:bodyPr/>
        <a:lstStyle/>
        <a:p>
          <a:endParaRPr lang="tr-TR"/>
        </a:p>
      </dgm:t>
    </dgm:pt>
    <dgm:pt modelId="{CB7B647B-61B4-4523-A19C-37225B6C46C5}">
      <dgm:prSet phldrT="[Metin]" custT="1"/>
      <dgm:spPr/>
      <dgm:t>
        <a:bodyPr/>
        <a:lstStyle/>
        <a:p>
          <a:pPr algn="l"/>
          <a:r>
            <a:rPr lang="tr-TR" sz="2000" dirty="0"/>
            <a:t>Fizik, 14 soru</a:t>
          </a:r>
        </a:p>
      </dgm:t>
    </dgm:pt>
    <dgm:pt modelId="{09F4EBF6-03EB-4C8A-B35E-14415BE1C5D0}" type="parTrans" cxnId="{6E331FF0-12A0-483A-A8C6-FF6E2F3620FB}">
      <dgm:prSet/>
      <dgm:spPr/>
      <dgm:t>
        <a:bodyPr/>
        <a:lstStyle/>
        <a:p>
          <a:endParaRPr lang="tr-TR"/>
        </a:p>
      </dgm:t>
    </dgm:pt>
    <dgm:pt modelId="{8B3968BD-AD23-4FB4-BE97-DA17CD9BA066}" type="sibTrans" cxnId="{6E331FF0-12A0-483A-A8C6-FF6E2F3620FB}">
      <dgm:prSet/>
      <dgm:spPr/>
      <dgm:t>
        <a:bodyPr/>
        <a:lstStyle/>
        <a:p>
          <a:endParaRPr lang="tr-TR"/>
        </a:p>
      </dgm:t>
    </dgm:pt>
    <dgm:pt modelId="{7DF7011A-0B47-467A-B8E0-33FB45A6269E}">
      <dgm:prSet phldrT="[Metin]" custT="1"/>
      <dgm:spPr/>
      <dgm:t>
        <a:bodyPr/>
        <a:lstStyle/>
        <a:p>
          <a:pPr algn="l"/>
          <a:r>
            <a:rPr lang="tr-TR" sz="2000" dirty="0"/>
            <a:t>Kimya, 13 soru</a:t>
          </a:r>
        </a:p>
      </dgm:t>
    </dgm:pt>
    <dgm:pt modelId="{877C85AE-75D8-4AA4-B840-305DDAD93B44}" type="parTrans" cxnId="{2D9757A3-0769-449E-874D-AFAAD7CC6614}">
      <dgm:prSet/>
      <dgm:spPr/>
      <dgm:t>
        <a:bodyPr/>
        <a:lstStyle/>
        <a:p>
          <a:endParaRPr lang="tr-TR"/>
        </a:p>
      </dgm:t>
    </dgm:pt>
    <dgm:pt modelId="{6A7B314B-2B19-4517-9974-45C5846FC57D}" type="sibTrans" cxnId="{2D9757A3-0769-449E-874D-AFAAD7CC6614}">
      <dgm:prSet/>
      <dgm:spPr/>
      <dgm:t>
        <a:bodyPr/>
        <a:lstStyle/>
        <a:p>
          <a:endParaRPr lang="tr-TR"/>
        </a:p>
      </dgm:t>
    </dgm:pt>
    <dgm:pt modelId="{099BEAB0-F0F3-4013-8D76-BB43EEC3D474}">
      <dgm:prSet phldrT="[Metin]" custT="1"/>
      <dgm:spPr/>
      <dgm:t>
        <a:bodyPr/>
        <a:lstStyle/>
        <a:p>
          <a:pPr algn="l"/>
          <a:r>
            <a:rPr lang="tr-TR" sz="2000" dirty="0"/>
            <a:t>Biyoloji, 13 soru</a:t>
          </a:r>
        </a:p>
      </dgm:t>
    </dgm:pt>
    <dgm:pt modelId="{D3519ACF-C686-4AE1-9EEF-129732B86E18}" type="parTrans" cxnId="{6920E0B3-A503-4D10-8915-346D65C08FEE}">
      <dgm:prSet/>
      <dgm:spPr/>
      <dgm:t>
        <a:bodyPr/>
        <a:lstStyle/>
        <a:p>
          <a:endParaRPr lang="tr-TR"/>
        </a:p>
      </dgm:t>
    </dgm:pt>
    <dgm:pt modelId="{3B9E318A-24A6-4F46-8B98-6DBA1E4CF9D7}" type="sibTrans" cxnId="{6920E0B3-A503-4D10-8915-346D65C08FEE}">
      <dgm:prSet/>
      <dgm:spPr/>
      <dgm:t>
        <a:bodyPr/>
        <a:lstStyle/>
        <a:p>
          <a:endParaRPr lang="tr-TR"/>
        </a:p>
      </dgm:t>
    </dgm:pt>
    <dgm:pt modelId="{B779794D-8BA1-4BD8-9B58-C69CE78D25AA}" type="pres">
      <dgm:prSet presAssocID="{8088EEE9-A4B3-4EEC-880A-9995A9B5F0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F09E59-B22C-4FFA-9FE5-E0BD78B60D0B}" type="pres">
      <dgm:prSet presAssocID="{8088EEE9-A4B3-4EEC-880A-9995A9B5F0DA}" presName="children" presStyleCnt="0"/>
      <dgm:spPr/>
    </dgm:pt>
    <dgm:pt modelId="{8026C6C4-07EB-4886-84ED-8CAECCE15DCA}" type="pres">
      <dgm:prSet presAssocID="{8088EEE9-A4B3-4EEC-880A-9995A9B5F0DA}" presName="child1group" presStyleCnt="0"/>
      <dgm:spPr/>
    </dgm:pt>
    <dgm:pt modelId="{E8F50008-F868-4584-A8C4-12C6FA218EB8}" type="pres">
      <dgm:prSet presAssocID="{8088EEE9-A4B3-4EEC-880A-9995A9B5F0DA}" presName="child1" presStyleLbl="bgAcc1" presStyleIdx="0" presStyleCnt="4" custScaleX="175470" custLinFactNeighborX="-23937" custLinFactNeighborY="40003"/>
      <dgm:spPr/>
      <dgm:t>
        <a:bodyPr/>
        <a:lstStyle/>
        <a:p>
          <a:endParaRPr lang="tr-TR"/>
        </a:p>
      </dgm:t>
    </dgm:pt>
    <dgm:pt modelId="{FC291106-8E22-451A-826C-F3DDCF9D913F}" type="pres">
      <dgm:prSet presAssocID="{8088EEE9-A4B3-4EEC-880A-9995A9B5F0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40E85A-7FB0-4F90-B9D7-5ECCCDF22724}" type="pres">
      <dgm:prSet presAssocID="{8088EEE9-A4B3-4EEC-880A-9995A9B5F0DA}" presName="child2group" presStyleCnt="0"/>
      <dgm:spPr/>
    </dgm:pt>
    <dgm:pt modelId="{A7E0D65B-19BC-49CD-9921-B531EADB6B2C}" type="pres">
      <dgm:prSet presAssocID="{8088EEE9-A4B3-4EEC-880A-9995A9B5F0DA}" presName="child2" presStyleLbl="bgAcc1" presStyleIdx="1" presStyleCnt="4" custScaleX="144640" custLinFactNeighborX="-15433" custLinFactNeighborY="42162"/>
      <dgm:spPr/>
      <dgm:t>
        <a:bodyPr/>
        <a:lstStyle/>
        <a:p>
          <a:endParaRPr lang="tr-TR"/>
        </a:p>
      </dgm:t>
    </dgm:pt>
    <dgm:pt modelId="{C2BC356A-AB34-491B-B568-777291C7B93A}" type="pres">
      <dgm:prSet presAssocID="{8088EEE9-A4B3-4EEC-880A-9995A9B5F0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06D1E8-06C9-490C-972A-A6E8EBDCA53A}" type="pres">
      <dgm:prSet presAssocID="{8088EEE9-A4B3-4EEC-880A-9995A9B5F0DA}" presName="child3group" presStyleCnt="0"/>
      <dgm:spPr/>
    </dgm:pt>
    <dgm:pt modelId="{DEFF36DC-A5E3-4D1E-92F0-7FCD3ED2E993}" type="pres">
      <dgm:prSet presAssocID="{8088EEE9-A4B3-4EEC-880A-9995A9B5F0DA}" presName="child3" presStyleLbl="bgAcc1" presStyleIdx="2" presStyleCnt="4" custScaleX="147536" custScaleY="127112" custLinFactNeighborX="-17002" custLinFactNeighborY="-36606"/>
      <dgm:spPr/>
      <dgm:t>
        <a:bodyPr/>
        <a:lstStyle/>
        <a:p>
          <a:endParaRPr lang="tr-TR"/>
        </a:p>
      </dgm:t>
    </dgm:pt>
    <dgm:pt modelId="{AA27F52D-33C4-4FDA-B6CE-1C22882C14F7}" type="pres">
      <dgm:prSet presAssocID="{8088EEE9-A4B3-4EEC-880A-9995A9B5F0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7C7C72-BF23-4C24-BBB6-450AF868DC1B}" type="pres">
      <dgm:prSet presAssocID="{8088EEE9-A4B3-4EEC-880A-9995A9B5F0DA}" presName="child4group" presStyleCnt="0"/>
      <dgm:spPr/>
    </dgm:pt>
    <dgm:pt modelId="{C52B4637-2F46-4FF2-8440-E075CECF4094}" type="pres">
      <dgm:prSet presAssocID="{8088EEE9-A4B3-4EEC-880A-9995A9B5F0DA}" presName="child4" presStyleLbl="bgAcc1" presStyleIdx="3" presStyleCnt="4" custScaleX="168621" custScaleY="133196" custLinFactNeighborX="-20228" custLinFactNeighborY="-33096"/>
      <dgm:spPr/>
      <dgm:t>
        <a:bodyPr/>
        <a:lstStyle/>
        <a:p>
          <a:endParaRPr lang="tr-TR"/>
        </a:p>
      </dgm:t>
    </dgm:pt>
    <dgm:pt modelId="{5EC6C7EC-40ED-4826-8C01-1441AF897FAC}" type="pres">
      <dgm:prSet presAssocID="{8088EEE9-A4B3-4EEC-880A-9995A9B5F0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1F8C16-6800-44E2-9902-26BA20F79FBE}" type="pres">
      <dgm:prSet presAssocID="{8088EEE9-A4B3-4EEC-880A-9995A9B5F0DA}" presName="childPlaceholder" presStyleCnt="0"/>
      <dgm:spPr/>
    </dgm:pt>
    <dgm:pt modelId="{E3425FE0-29B2-4E96-B1E0-3BB6F46EB29F}" type="pres">
      <dgm:prSet presAssocID="{8088EEE9-A4B3-4EEC-880A-9995A9B5F0DA}" presName="circle" presStyleCnt="0"/>
      <dgm:spPr/>
    </dgm:pt>
    <dgm:pt modelId="{FA297397-9A52-4C40-9A1A-155CFD5CE930}" type="pres">
      <dgm:prSet presAssocID="{8088EEE9-A4B3-4EEC-880A-9995A9B5F0DA}" presName="quadrant1" presStyleLbl="node1" presStyleIdx="0" presStyleCnt="4" custScaleX="60966" custScaleY="56608" custLinFactNeighborX="9508" custLinFactNeighborY="355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0FC8-7F2D-41E0-A913-CF8905D7C2A7}" type="pres">
      <dgm:prSet presAssocID="{8088EEE9-A4B3-4EEC-880A-9995A9B5F0DA}" presName="quadrant2" presStyleLbl="node1" presStyleIdx="1" presStyleCnt="4" custScaleX="59030" custScaleY="55868" custLinFactNeighborX="-17079" custLinFactNeighborY="39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B5466-B2F7-4302-97D9-EEC4263F963E}" type="pres">
      <dgm:prSet presAssocID="{8088EEE9-A4B3-4EEC-880A-9995A9B5F0DA}" presName="quadrant3" presStyleLbl="node1" presStyleIdx="2" presStyleCnt="4" custScaleX="55155" custScaleY="50797" custLinFactNeighborX="-19873" custLinFactNeighborY="-2713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E04783-9F62-4734-A03F-A8FB3B271E41}" type="pres">
      <dgm:prSet presAssocID="{8088EEE9-A4B3-4EEC-880A-9995A9B5F0DA}" presName="quadrant4" presStyleLbl="node1" presStyleIdx="3" presStyleCnt="4" custScaleX="59029" custScaleY="52735" custLinFactNeighborX="6822" custLinFactNeighborY="-2568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91777-09C1-4C62-94D9-280029AD196B}" type="pres">
      <dgm:prSet presAssocID="{8088EEE9-A4B3-4EEC-880A-9995A9B5F0DA}" presName="quadrantPlaceholder" presStyleCnt="0"/>
      <dgm:spPr/>
    </dgm:pt>
    <dgm:pt modelId="{189B5A23-016F-4A16-98DF-2150047CDE34}" type="pres">
      <dgm:prSet presAssocID="{8088EEE9-A4B3-4EEC-880A-9995A9B5F0DA}" presName="center1" presStyleLbl="fgShp" presStyleIdx="0" presStyleCnt="2" custLinFactNeighborX="-14082" custLinFactNeighborY="-12146"/>
      <dgm:spPr/>
    </dgm:pt>
    <dgm:pt modelId="{680E38B5-ABF1-40D9-B6F7-C91BA30A390B}" type="pres">
      <dgm:prSet presAssocID="{8088EEE9-A4B3-4EEC-880A-9995A9B5F0DA}" presName="center2" presStyleLbl="fgShp" presStyleIdx="1" presStyleCnt="2" custLinFactNeighborX="-14083" custLinFactNeighborY="-43600"/>
      <dgm:spPr/>
    </dgm:pt>
  </dgm:ptLst>
  <dgm:cxnLst>
    <dgm:cxn modelId="{4131CB53-B518-4104-9C4B-CC9A01BE6C82}" type="presOf" srcId="{E4C87319-490D-4DE8-A4FC-E708C1D13233}" destId="{E8F50008-F868-4584-A8C4-12C6FA218EB8}" srcOrd="0" destOrd="2" presId="urn:microsoft.com/office/officeart/2005/8/layout/cycle4#1"/>
    <dgm:cxn modelId="{07802DF3-3D91-45EC-B555-E73BC0C6D4AB}" srcId="{9C762535-6070-4284-951D-1063891AF414}" destId="{830E77AF-7364-4B1C-B4FC-BD9FF155DA50}" srcOrd="0" destOrd="0" parTransId="{55624F4A-11C7-4544-9E39-9F85AB06F6BA}" sibTransId="{BD5CBBD4-086C-4C1B-9966-60BC74D79BA3}"/>
    <dgm:cxn modelId="{937C09C2-C3F9-4567-9AAB-B4FEFC3DD431}" type="presOf" srcId="{2DFF3446-441D-4838-B73E-9DA363B079AF}" destId="{C2BC356A-AB34-491B-B568-777291C7B93A}" srcOrd="1" destOrd="0" presId="urn:microsoft.com/office/officeart/2005/8/layout/cycle4#1"/>
    <dgm:cxn modelId="{ED98236B-667D-42E2-93F7-8AF8D6C5958E}" type="presOf" srcId="{830E77AF-7364-4B1C-B4FC-BD9FF155DA50}" destId="{E8F50008-F868-4584-A8C4-12C6FA218EB8}" srcOrd="0" destOrd="0" presId="urn:microsoft.com/office/officeart/2005/8/layout/cycle4#1"/>
    <dgm:cxn modelId="{5C22A63E-DBC1-45DA-801F-6CA31BE1A698}" srcId="{9C762535-6070-4284-951D-1063891AF414}" destId="{681DFDE3-BB3A-4FCE-A887-AF18828BAD0C}" srcOrd="3" destOrd="0" parTransId="{626AA930-3F80-4C86-A596-6AFC36FC64F9}" sibTransId="{43FE271B-50FA-49BB-A57A-0094B5511CAC}"/>
    <dgm:cxn modelId="{454EB916-3812-4B17-8D6C-46D9BE9F2AC5}" type="presOf" srcId="{099BEAB0-F0F3-4013-8D76-BB43EEC3D474}" destId="{DEFF36DC-A5E3-4D1E-92F0-7FCD3ED2E993}" srcOrd="0" destOrd="3" presId="urn:microsoft.com/office/officeart/2005/8/layout/cycle4#1"/>
    <dgm:cxn modelId="{7DE256E5-8C77-4D8C-9231-5C78CD8F6ED6}" srcId="{03AD91D3-0CCD-40E0-AC2E-3649F054D9C8}" destId="{9EDE0F85-1FC9-4393-B015-82F76AA7ED1F}" srcOrd="1" destOrd="0" parTransId="{52C336F0-B329-4A5C-8707-EDD1B5A68849}" sibTransId="{A67D63DD-5935-4081-B577-EF7A74DF8838}"/>
    <dgm:cxn modelId="{1156D7D6-0803-4D3E-BFE7-B67C7F577851}" type="presOf" srcId="{DC80203A-04AF-4CAA-AED0-57BCFF95E17A}" destId="{AA27F52D-33C4-4FDA-B6CE-1C22882C14F7}" srcOrd="1" destOrd="0" presId="urn:microsoft.com/office/officeart/2005/8/layout/cycle4#1"/>
    <dgm:cxn modelId="{0B8FE8E1-5A32-440A-8137-57AE2498020A}" type="presOf" srcId="{830E77AF-7364-4B1C-B4FC-BD9FF155DA50}" destId="{FC291106-8E22-451A-826C-F3DDCF9D913F}" srcOrd="1" destOrd="0" presId="urn:microsoft.com/office/officeart/2005/8/layout/cycle4#1"/>
    <dgm:cxn modelId="{804924D2-289A-4B47-BCF9-FCDEF713AABC}" type="presOf" srcId="{17A6C1BF-815D-41C6-8BE4-A0E49446C7E1}" destId="{342E0FC8-7F2D-41E0-A913-CF8905D7C2A7}" srcOrd="0" destOrd="0" presId="urn:microsoft.com/office/officeart/2005/8/layout/cycle4#1"/>
    <dgm:cxn modelId="{77DCE8F5-6739-43D8-9638-AB85E8243E11}" type="presOf" srcId="{509E69EB-7B30-4CC1-9733-5BEDFB8001B8}" destId="{5EC6C7EC-40ED-4826-8C01-1441AF897FAC}" srcOrd="1" destOrd="3" presId="urn:microsoft.com/office/officeart/2005/8/layout/cycle4#1"/>
    <dgm:cxn modelId="{ABD7BCAF-A796-4607-A0F7-CDC43332D289}" type="presOf" srcId="{509E69EB-7B30-4CC1-9733-5BEDFB8001B8}" destId="{C52B4637-2F46-4FF2-8440-E075CECF4094}" srcOrd="0" destOrd="3" presId="urn:microsoft.com/office/officeart/2005/8/layout/cycle4#1"/>
    <dgm:cxn modelId="{CB35554B-1CA8-4BD2-9130-14D0D5E6268F}" srcId="{8088EEE9-A4B3-4EEC-880A-9995A9B5F0DA}" destId="{3BE51FB5-CA6F-475F-9980-34E869BFEB7C}" srcOrd="2" destOrd="0" parTransId="{DE097A5A-05A6-46B5-968E-0241EF80ADBB}" sibTransId="{D08C2B0C-3530-461D-B19A-D5ED67395D8B}"/>
    <dgm:cxn modelId="{4A38EDAE-3843-423F-8661-EE2B5BC91ACF}" srcId="{9C762535-6070-4284-951D-1063891AF414}" destId="{9D3002DA-2016-4E09-9DA2-5EDEAE872DD3}" srcOrd="1" destOrd="0" parTransId="{EF7B5DDA-2F05-4156-8BF7-0526DDFD7AD5}" sibTransId="{6F418F9C-B099-4F27-AB72-1D43ED471D28}"/>
    <dgm:cxn modelId="{5870F38B-FB50-4FE1-B641-6BB6CAC75869}" type="presOf" srcId="{8088EEE9-A4B3-4EEC-880A-9995A9B5F0DA}" destId="{B779794D-8BA1-4BD8-9B58-C69CE78D25AA}" srcOrd="0" destOrd="0" presId="urn:microsoft.com/office/officeart/2005/8/layout/cycle4#1"/>
    <dgm:cxn modelId="{6920E0B3-A503-4D10-8915-346D65C08FEE}" srcId="{3BE51FB5-CA6F-475F-9980-34E869BFEB7C}" destId="{099BEAB0-F0F3-4013-8D76-BB43EEC3D474}" srcOrd="3" destOrd="0" parTransId="{D3519ACF-C686-4AE1-9EEF-129732B86E18}" sibTransId="{3B9E318A-24A6-4F46-8B98-6DBA1E4CF9D7}"/>
    <dgm:cxn modelId="{680A1DF8-207F-4EE2-94B5-BB78C477DC6A}" type="presOf" srcId="{03AD91D3-0CCD-40E0-AC2E-3649F054D9C8}" destId="{B0E04783-9F62-4734-A03F-A8FB3B271E41}" srcOrd="0" destOrd="0" presId="urn:microsoft.com/office/officeart/2005/8/layout/cycle4#1"/>
    <dgm:cxn modelId="{4336459D-A8E1-49D7-84FB-1A288763C8CD}" srcId="{03AD91D3-0CCD-40E0-AC2E-3649F054D9C8}" destId="{49B4F658-F466-43E6-BEE3-11FD56CF686C}" srcOrd="2" destOrd="0" parTransId="{313CD0AB-1307-430F-B02E-0EED292C4CD9}" sibTransId="{F2D3F630-9663-4577-B1B0-4BD818D43123}"/>
    <dgm:cxn modelId="{86D27520-4F71-4A78-BCE2-4DED292F319D}" srcId="{8088EEE9-A4B3-4EEC-880A-9995A9B5F0DA}" destId="{17A6C1BF-815D-41C6-8BE4-A0E49446C7E1}" srcOrd="1" destOrd="0" parTransId="{B42119DF-FCCA-407B-89E0-977078142FBB}" sibTransId="{34561551-7C35-44F0-B454-E9F1FA4F0EF7}"/>
    <dgm:cxn modelId="{31572605-D017-4DAD-972F-7997C2859082}" type="presOf" srcId="{9C762535-6070-4284-951D-1063891AF414}" destId="{FA297397-9A52-4C40-9A1A-155CFD5CE930}" srcOrd="0" destOrd="0" presId="urn:microsoft.com/office/officeart/2005/8/layout/cycle4#1"/>
    <dgm:cxn modelId="{6E331FF0-12A0-483A-A8C6-FF6E2F3620FB}" srcId="{3BE51FB5-CA6F-475F-9980-34E869BFEB7C}" destId="{CB7B647B-61B4-4523-A19C-37225B6C46C5}" srcOrd="1" destOrd="0" parTransId="{09F4EBF6-03EB-4C8A-B35E-14415BE1C5D0}" sibTransId="{8B3968BD-AD23-4FB4-BE97-DA17CD9BA066}"/>
    <dgm:cxn modelId="{B7F58420-3F5D-4CCE-8DFC-5DFBA7204046}" type="presOf" srcId="{3BE51FB5-CA6F-475F-9980-34E869BFEB7C}" destId="{B74B5466-B2F7-4302-97D9-EEC4263F963E}" srcOrd="0" destOrd="0" presId="urn:microsoft.com/office/officeart/2005/8/layout/cycle4#1"/>
    <dgm:cxn modelId="{902715DD-B199-4986-9B10-8AFF0BF62BEB}" type="presOf" srcId="{DC80203A-04AF-4CAA-AED0-57BCFF95E17A}" destId="{DEFF36DC-A5E3-4D1E-92F0-7FCD3ED2E993}" srcOrd="0" destOrd="0" presId="urn:microsoft.com/office/officeart/2005/8/layout/cycle4#1"/>
    <dgm:cxn modelId="{F810097F-0C11-40C4-9610-9069E2E52EF6}" type="presOf" srcId="{7DF7011A-0B47-467A-B8E0-33FB45A6269E}" destId="{AA27F52D-33C4-4FDA-B6CE-1C22882C14F7}" srcOrd="1" destOrd="2" presId="urn:microsoft.com/office/officeart/2005/8/layout/cycle4#1"/>
    <dgm:cxn modelId="{59696F1F-EE8B-42D2-9A2D-88F65C910B23}" srcId="{03AD91D3-0CCD-40E0-AC2E-3649F054D9C8}" destId="{23DD45D7-FEC7-4F10-BE6A-38227773B203}" srcOrd="0" destOrd="0" parTransId="{1A196751-3E09-4289-A80D-5AD7EC47EBF6}" sibTransId="{DF130A34-3F4E-429C-8C8B-F3499488A0D9}"/>
    <dgm:cxn modelId="{AAF1B381-F6C5-44DE-9B4D-DC92ACD32523}" srcId="{9C762535-6070-4284-951D-1063891AF414}" destId="{E4C87319-490D-4DE8-A4FC-E708C1D13233}" srcOrd="2" destOrd="0" parTransId="{832D84A9-02C4-400D-90EE-32F32D4A1E54}" sibTransId="{53D41E65-36C5-4874-86CB-073D47D5E848}"/>
    <dgm:cxn modelId="{2D7A1BE1-C098-4E26-BF81-CD463A7412EB}" type="presOf" srcId="{099BEAB0-F0F3-4013-8D76-BB43EEC3D474}" destId="{AA27F52D-33C4-4FDA-B6CE-1C22882C14F7}" srcOrd="1" destOrd="3" presId="urn:microsoft.com/office/officeart/2005/8/layout/cycle4#1"/>
    <dgm:cxn modelId="{E6698F54-DC15-4122-82C2-A92A18D6BCC8}" srcId="{03AD91D3-0CCD-40E0-AC2E-3649F054D9C8}" destId="{F1A8EF3F-554E-421C-900B-BD9D81431645}" srcOrd="4" destOrd="0" parTransId="{3E9ABEC7-A25F-4C16-AAF5-8707697AFF8F}" sibTransId="{2D811A54-55C0-4525-8AE5-0CB073CB45DD}"/>
    <dgm:cxn modelId="{7E6C20B4-0645-43E1-BF99-260A1093C92C}" srcId="{17A6C1BF-815D-41C6-8BE4-A0E49446C7E1}" destId="{2DFF3446-441D-4838-B73E-9DA363B079AF}" srcOrd="0" destOrd="0" parTransId="{77BEFFDB-4A24-4C5F-8B18-39001F17D2EF}" sibTransId="{F016F7D5-8618-425D-8966-FE3D5AAFA05B}"/>
    <dgm:cxn modelId="{AB489264-9119-44CF-A0F1-D2A3EB254F71}" srcId="{8088EEE9-A4B3-4EEC-880A-9995A9B5F0DA}" destId="{03AD91D3-0CCD-40E0-AC2E-3649F054D9C8}" srcOrd="3" destOrd="0" parTransId="{CE6D5900-853E-43B5-B2B7-4B329CAE8946}" sibTransId="{DF75A302-FDD8-4F67-A969-1360D59BC9DE}"/>
    <dgm:cxn modelId="{2D9757A3-0769-449E-874D-AFAAD7CC6614}" srcId="{3BE51FB5-CA6F-475F-9980-34E869BFEB7C}" destId="{7DF7011A-0B47-467A-B8E0-33FB45A6269E}" srcOrd="2" destOrd="0" parTransId="{877C85AE-75D8-4AA4-B840-305DDAD93B44}" sibTransId="{6A7B314B-2B19-4517-9974-45C5846FC57D}"/>
    <dgm:cxn modelId="{4F0F8B18-570B-46E1-B304-634665D51F18}" type="presOf" srcId="{2DFF3446-441D-4838-B73E-9DA363B079AF}" destId="{A7E0D65B-19BC-49CD-9921-B531EADB6B2C}" srcOrd="0" destOrd="0" presId="urn:microsoft.com/office/officeart/2005/8/layout/cycle4#1"/>
    <dgm:cxn modelId="{3C490D21-583E-4692-8E43-C54E407C4731}" type="presOf" srcId="{F1A8EF3F-554E-421C-900B-BD9D81431645}" destId="{C52B4637-2F46-4FF2-8440-E075CECF4094}" srcOrd="0" destOrd="4" presId="urn:microsoft.com/office/officeart/2005/8/layout/cycle4#1"/>
    <dgm:cxn modelId="{71A40BE0-AF76-4067-969C-80F99B09831B}" srcId="{03AD91D3-0CCD-40E0-AC2E-3649F054D9C8}" destId="{509E69EB-7B30-4CC1-9733-5BEDFB8001B8}" srcOrd="3" destOrd="0" parTransId="{B542A42D-A259-4E41-94F5-313961F48F90}" sibTransId="{27496A59-4D95-41A4-B1BA-752B99ECDFBE}"/>
    <dgm:cxn modelId="{37F42708-64F4-478A-9601-4BE6651C7023}" type="presOf" srcId="{681DFDE3-BB3A-4FCE-A887-AF18828BAD0C}" destId="{E8F50008-F868-4584-A8C4-12C6FA218EB8}" srcOrd="0" destOrd="3" presId="urn:microsoft.com/office/officeart/2005/8/layout/cycle4#1"/>
    <dgm:cxn modelId="{8A5208C9-6A5B-42A2-9890-DA13194D2A9F}" type="presOf" srcId="{681DFDE3-BB3A-4FCE-A887-AF18828BAD0C}" destId="{FC291106-8E22-451A-826C-F3DDCF9D913F}" srcOrd="1" destOrd="3" presId="urn:microsoft.com/office/officeart/2005/8/layout/cycle4#1"/>
    <dgm:cxn modelId="{5EB10CF0-7FF5-47D8-A929-48BDCE843C91}" type="presOf" srcId="{9D3002DA-2016-4E09-9DA2-5EDEAE872DD3}" destId="{FC291106-8E22-451A-826C-F3DDCF9D913F}" srcOrd="1" destOrd="1" presId="urn:microsoft.com/office/officeart/2005/8/layout/cycle4#1"/>
    <dgm:cxn modelId="{E2057602-97CA-4926-A2E8-1BFECE505F4E}" type="presOf" srcId="{7DF7011A-0B47-467A-B8E0-33FB45A6269E}" destId="{DEFF36DC-A5E3-4D1E-92F0-7FCD3ED2E993}" srcOrd="0" destOrd="2" presId="urn:microsoft.com/office/officeart/2005/8/layout/cycle4#1"/>
    <dgm:cxn modelId="{A6D19D1B-BAFD-46DD-971F-A9F3B16EF5AA}" type="presOf" srcId="{E4C87319-490D-4DE8-A4FC-E708C1D13233}" destId="{FC291106-8E22-451A-826C-F3DDCF9D913F}" srcOrd="1" destOrd="2" presId="urn:microsoft.com/office/officeart/2005/8/layout/cycle4#1"/>
    <dgm:cxn modelId="{FE40366A-4E69-4353-92AF-A55C75452D7F}" type="presOf" srcId="{9EDE0F85-1FC9-4393-B015-82F76AA7ED1F}" destId="{C52B4637-2F46-4FF2-8440-E075CECF4094}" srcOrd="0" destOrd="1" presId="urn:microsoft.com/office/officeart/2005/8/layout/cycle4#1"/>
    <dgm:cxn modelId="{4CB033D1-433A-49F8-9BDC-DAA458B5D128}" type="presOf" srcId="{49B4F658-F466-43E6-BEE3-11FD56CF686C}" destId="{C52B4637-2F46-4FF2-8440-E075CECF4094}" srcOrd="0" destOrd="2" presId="urn:microsoft.com/office/officeart/2005/8/layout/cycle4#1"/>
    <dgm:cxn modelId="{74C0979F-8D31-4CE0-BEAF-71E82490017D}" type="presOf" srcId="{9D3002DA-2016-4E09-9DA2-5EDEAE872DD3}" destId="{E8F50008-F868-4584-A8C4-12C6FA218EB8}" srcOrd="0" destOrd="1" presId="urn:microsoft.com/office/officeart/2005/8/layout/cycle4#1"/>
    <dgm:cxn modelId="{80CC82DC-48B5-49E0-A28A-5A45426F6D7B}" type="presOf" srcId="{23DD45D7-FEC7-4F10-BE6A-38227773B203}" destId="{5EC6C7EC-40ED-4826-8C01-1441AF897FAC}" srcOrd="1" destOrd="0" presId="urn:microsoft.com/office/officeart/2005/8/layout/cycle4#1"/>
    <dgm:cxn modelId="{7CF8429A-6E7C-46BD-8398-59FB3FE6A6C1}" type="presOf" srcId="{CB7B647B-61B4-4523-A19C-37225B6C46C5}" destId="{DEFF36DC-A5E3-4D1E-92F0-7FCD3ED2E993}" srcOrd="0" destOrd="1" presId="urn:microsoft.com/office/officeart/2005/8/layout/cycle4#1"/>
    <dgm:cxn modelId="{072FD67A-2895-43B6-893B-D9ECD3F9B9EB}" type="presOf" srcId="{23DD45D7-FEC7-4F10-BE6A-38227773B203}" destId="{C52B4637-2F46-4FF2-8440-E075CECF4094}" srcOrd="0" destOrd="0" presId="urn:microsoft.com/office/officeart/2005/8/layout/cycle4#1"/>
    <dgm:cxn modelId="{1B79D450-D49A-4F79-B4DA-7DD50E7B58AB}" type="presOf" srcId="{9EDE0F85-1FC9-4393-B015-82F76AA7ED1F}" destId="{5EC6C7EC-40ED-4826-8C01-1441AF897FAC}" srcOrd="1" destOrd="1" presId="urn:microsoft.com/office/officeart/2005/8/layout/cycle4#1"/>
    <dgm:cxn modelId="{24D937DC-5FCD-427D-9E88-AB975AE52281}" type="presOf" srcId="{CB7B647B-61B4-4523-A19C-37225B6C46C5}" destId="{AA27F52D-33C4-4FDA-B6CE-1C22882C14F7}" srcOrd="1" destOrd="1" presId="urn:microsoft.com/office/officeart/2005/8/layout/cycle4#1"/>
    <dgm:cxn modelId="{1F31023D-79E1-4984-88BA-36E52AD26DC4}" srcId="{3BE51FB5-CA6F-475F-9980-34E869BFEB7C}" destId="{DC80203A-04AF-4CAA-AED0-57BCFF95E17A}" srcOrd="0" destOrd="0" parTransId="{D7023D04-6C06-4705-BEA3-683C12105843}" sibTransId="{B2C3DF08-0FDD-4CB3-94DD-695A17B678AC}"/>
    <dgm:cxn modelId="{5A8109B6-E388-4793-9611-C7171A98CEA9}" type="presOf" srcId="{F1A8EF3F-554E-421C-900B-BD9D81431645}" destId="{5EC6C7EC-40ED-4826-8C01-1441AF897FAC}" srcOrd="1" destOrd="4" presId="urn:microsoft.com/office/officeart/2005/8/layout/cycle4#1"/>
    <dgm:cxn modelId="{22613FE1-D6CC-49EA-ADA9-1DB70F575DC8}" srcId="{8088EEE9-A4B3-4EEC-880A-9995A9B5F0DA}" destId="{9C762535-6070-4284-951D-1063891AF414}" srcOrd="0" destOrd="0" parTransId="{4DB279B9-7CDA-4257-84F1-358F5D01075C}" sibTransId="{AB39B542-26DD-4A33-A6A3-4EA154B7CFA7}"/>
    <dgm:cxn modelId="{3FFF13B6-7E4C-413B-B56B-20C84612526A}" type="presOf" srcId="{49B4F658-F466-43E6-BEE3-11FD56CF686C}" destId="{5EC6C7EC-40ED-4826-8C01-1441AF897FAC}" srcOrd="1" destOrd="2" presId="urn:microsoft.com/office/officeart/2005/8/layout/cycle4#1"/>
    <dgm:cxn modelId="{A19BFA55-D9F2-45BB-87B1-2D33EBF1E2DE}" type="presParOf" srcId="{B779794D-8BA1-4BD8-9B58-C69CE78D25AA}" destId="{9DF09E59-B22C-4FFA-9FE5-E0BD78B60D0B}" srcOrd="0" destOrd="0" presId="urn:microsoft.com/office/officeart/2005/8/layout/cycle4#1"/>
    <dgm:cxn modelId="{55445240-8E82-4987-936E-AD9189B8A5DE}" type="presParOf" srcId="{9DF09E59-B22C-4FFA-9FE5-E0BD78B60D0B}" destId="{8026C6C4-07EB-4886-84ED-8CAECCE15DCA}" srcOrd="0" destOrd="0" presId="urn:microsoft.com/office/officeart/2005/8/layout/cycle4#1"/>
    <dgm:cxn modelId="{BA917830-8738-467E-A643-D1BAFC54B1CD}" type="presParOf" srcId="{8026C6C4-07EB-4886-84ED-8CAECCE15DCA}" destId="{E8F50008-F868-4584-A8C4-12C6FA218EB8}" srcOrd="0" destOrd="0" presId="urn:microsoft.com/office/officeart/2005/8/layout/cycle4#1"/>
    <dgm:cxn modelId="{85F3A148-062A-4E6B-B7AA-3B1EA24D25AF}" type="presParOf" srcId="{8026C6C4-07EB-4886-84ED-8CAECCE15DCA}" destId="{FC291106-8E22-451A-826C-F3DDCF9D913F}" srcOrd="1" destOrd="0" presId="urn:microsoft.com/office/officeart/2005/8/layout/cycle4#1"/>
    <dgm:cxn modelId="{0C116E15-D3CC-46CF-9240-189EAB9756D6}" type="presParOf" srcId="{9DF09E59-B22C-4FFA-9FE5-E0BD78B60D0B}" destId="{5D40E85A-7FB0-4F90-B9D7-5ECCCDF22724}" srcOrd="1" destOrd="0" presId="urn:microsoft.com/office/officeart/2005/8/layout/cycle4#1"/>
    <dgm:cxn modelId="{E9324999-E7FF-4282-856B-45EB22070E7F}" type="presParOf" srcId="{5D40E85A-7FB0-4F90-B9D7-5ECCCDF22724}" destId="{A7E0D65B-19BC-49CD-9921-B531EADB6B2C}" srcOrd="0" destOrd="0" presId="urn:microsoft.com/office/officeart/2005/8/layout/cycle4#1"/>
    <dgm:cxn modelId="{B9A809BE-5379-40E1-B105-FA8C74DC521E}" type="presParOf" srcId="{5D40E85A-7FB0-4F90-B9D7-5ECCCDF22724}" destId="{C2BC356A-AB34-491B-B568-777291C7B93A}" srcOrd="1" destOrd="0" presId="urn:microsoft.com/office/officeart/2005/8/layout/cycle4#1"/>
    <dgm:cxn modelId="{338B7D01-E1CE-4B32-B078-C0663D736DC5}" type="presParOf" srcId="{9DF09E59-B22C-4FFA-9FE5-E0BD78B60D0B}" destId="{D706D1E8-06C9-490C-972A-A6E8EBDCA53A}" srcOrd="2" destOrd="0" presId="urn:microsoft.com/office/officeart/2005/8/layout/cycle4#1"/>
    <dgm:cxn modelId="{98A6D88E-727A-442A-91F6-D56C611C0508}" type="presParOf" srcId="{D706D1E8-06C9-490C-972A-A6E8EBDCA53A}" destId="{DEFF36DC-A5E3-4D1E-92F0-7FCD3ED2E993}" srcOrd="0" destOrd="0" presId="urn:microsoft.com/office/officeart/2005/8/layout/cycle4#1"/>
    <dgm:cxn modelId="{EBF5EEC1-64EA-4FA4-BE43-42FFBD8251CE}" type="presParOf" srcId="{D706D1E8-06C9-490C-972A-A6E8EBDCA53A}" destId="{AA27F52D-33C4-4FDA-B6CE-1C22882C14F7}" srcOrd="1" destOrd="0" presId="urn:microsoft.com/office/officeart/2005/8/layout/cycle4#1"/>
    <dgm:cxn modelId="{E6127E9B-A5B1-4B4C-829E-55E42DDDD197}" type="presParOf" srcId="{9DF09E59-B22C-4FFA-9FE5-E0BD78B60D0B}" destId="{8B7C7C72-BF23-4C24-BBB6-450AF868DC1B}" srcOrd="3" destOrd="0" presId="urn:microsoft.com/office/officeart/2005/8/layout/cycle4#1"/>
    <dgm:cxn modelId="{51063F16-8CFE-4D8C-9DD4-B0459BF2BFBB}" type="presParOf" srcId="{8B7C7C72-BF23-4C24-BBB6-450AF868DC1B}" destId="{C52B4637-2F46-4FF2-8440-E075CECF4094}" srcOrd="0" destOrd="0" presId="urn:microsoft.com/office/officeart/2005/8/layout/cycle4#1"/>
    <dgm:cxn modelId="{3FD79B64-0CF7-41D9-94B5-5CFD6895D267}" type="presParOf" srcId="{8B7C7C72-BF23-4C24-BBB6-450AF868DC1B}" destId="{5EC6C7EC-40ED-4826-8C01-1441AF897FAC}" srcOrd="1" destOrd="0" presId="urn:microsoft.com/office/officeart/2005/8/layout/cycle4#1"/>
    <dgm:cxn modelId="{8D224AE1-559D-47DE-95E2-FF6FBA07E423}" type="presParOf" srcId="{9DF09E59-B22C-4FFA-9FE5-E0BD78B60D0B}" destId="{0E1F8C16-6800-44E2-9902-26BA20F79FBE}" srcOrd="4" destOrd="0" presId="urn:microsoft.com/office/officeart/2005/8/layout/cycle4#1"/>
    <dgm:cxn modelId="{5CE5B4F3-6393-46D6-9BE8-94642DF9883E}" type="presParOf" srcId="{B779794D-8BA1-4BD8-9B58-C69CE78D25AA}" destId="{E3425FE0-29B2-4E96-B1E0-3BB6F46EB29F}" srcOrd="1" destOrd="0" presId="urn:microsoft.com/office/officeart/2005/8/layout/cycle4#1"/>
    <dgm:cxn modelId="{9263E705-CC81-41F8-A7D3-4379C54141F7}" type="presParOf" srcId="{E3425FE0-29B2-4E96-B1E0-3BB6F46EB29F}" destId="{FA297397-9A52-4C40-9A1A-155CFD5CE930}" srcOrd="0" destOrd="0" presId="urn:microsoft.com/office/officeart/2005/8/layout/cycle4#1"/>
    <dgm:cxn modelId="{1EDE029C-64EC-44B6-B183-2D0F0703F8F2}" type="presParOf" srcId="{E3425FE0-29B2-4E96-B1E0-3BB6F46EB29F}" destId="{342E0FC8-7F2D-41E0-A913-CF8905D7C2A7}" srcOrd="1" destOrd="0" presId="urn:microsoft.com/office/officeart/2005/8/layout/cycle4#1"/>
    <dgm:cxn modelId="{5894D510-DCBF-4D7A-9F6E-F5070FD83BC9}" type="presParOf" srcId="{E3425FE0-29B2-4E96-B1E0-3BB6F46EB29F}" destId="{B74B5466-B2F7-4302-97D9-EEC4263F963E}" srcOrd="2" destOrd="0" presId="urn:microsoft.com/office/officeart/2005/8/layout/cycle4#1"/>
    <dgm:cxn modelId="{FD70AC1C-1917-4913-B493-2D7E408B4521}" type="presParOf" srcId="{E3425FE0-29B2-4E96-B1E0-3BB6F46EB29F}" destId="{B0E04783-9F62-4734-A03F-A8FB3B271E41}" srcOrd="3" destOrd="0" presId="urn:microsoft.com/office/officeart/2005/8/layout/cycle4#1"/>
    <dgm:cxn modelId="{F6DD29A8-F587-4C1C-B365-39928EEC0A24}" type="presParOf" srcId="{E3425FE0-29B2-4E96-B1E0-3BB6F46EB29F}" destId="{3C591777-09C1-4C62-94D9-280029AD196B}" srcOrd="4" destOrd="0" presId="urn:microsoft.com/office/officeart/2005/8/layout/cycle4#1"/>
    <dgm:cxn modelId="{81E2C700-6E11-4849-80B1-8604FB5AECB7}" type="presParOf" srcId="{B779794D-8BA1-4BD8-9B58-C69CE78D25AA}" destId="{189B5A23-016F-4A16-98DF-2150047CDE34}" srcOrd="2" destOrd="0" presId="urn:microsoft.com/office/officeart/2005/8/layout/cycle4#1"/>
    <dgm:cxn modelId="{222C541B-95CC-4DDF-9B89-C1784E10C19B}" type="presParOf" srcId="{B779794D-8BA1-4BD8-9B58-C69CE78D25AA}" destId="{680E38B5-ABF1-40D9-B6F7-C91BA30A390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3CCE9-4AB1-4C13-AB75-651AD92ED4D5}" type="doc">
      <dgm:prSet loTypeId="urn:microsoft.com/office/officeart/2008/layout/Vertical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76A6B67-7DEF-484E-BB34-09999ED797FE}">
      <dgm:prSet custT="1"/>
      <dgm:spPr/>
      <dgm:t>
        <a:bodyPr/>
        <a:lstStyle/>
        <a:p>
          <a:pPr rtl="0"/>
          <a:r>
            <a:rPr lang="tr-TR" sz="3200" dirty="0">
              <a:solidFill>
                <a:srgbClr val="FF0000"/>
              </a:solidFill>
            </a:rPr>
            <a:t>İKİNCİ OTURUM</a:t>
          </a:r>
        </a:p>
      </dgm:t>
    </dgm:pt>
    <dgm:pt modelId="{940D3B72-4183-4625-896F-AF95359C6B16}" type="parTrans" cxnId="{60C3FACB-F82C-41C8-A13D-E57228220AB1}">
      <dgm:prSet/>
      <dgm:spPr/>
      <dgm:t>
        <a:bodyPr/>
        <a:lstStyle/>
        <a:p>
          <a:endParaRPr lang="tr-TR"/>
        </a:p>
      </dgm:t>
    </dgm:pt>
    <dgm:pt modelId="{0519344E-D9B6-457F-AC7F-05EBE78D4717}" type="sibTrans" cxnId="{60C3FACB-F82C-41C8-A13D-E57228220AB1}">
      <dgm:prSet/>
      <dgm:spPr/>
      <dgm:t>
        <a:bodyPr/>
        <a:lstStyle/>
        <a:p>
          <a:endParaRPr lang="tr-TR"/>
        </a:p>
      </dgm:t>
    </dgm:pt>
    <dgm:pt modelId="{1A51ED8D-7F0B-4C54-A6F0-A58D2B8A50BF}" type="pres">
      <dgm:prSet presAssocID="{B783CCE9-4AB1-4C13-AB75-651AD92ED4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1C89631-228F-404E-A846-E42EB5CB88DB}" type="pres">
      <dgm:prSet presAssocID="{476A6B67-7DEF-484E-BB34-09999ED797FE}" presName="parenttextcomposite" presStyleCnt="0"/>
      <dgm:spPr/>
    </dgm:pt>
    <dgm:pt modelId="{BBE01F22-6320-4EAB-AF34-4D4BF25B78D5}" type="pres">
      <dgm:prSet presAssocID="{476A6B67-7DEF-484E-BB34-09999ED797FE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41B38-C1F8-4F90-95D8-FAF443CA7406}" type="pres">
      <dgm:prSet presAssocID="{476A6B67-7DEF-484E-BB34-09999ED797FE}" presName="parallelogramComposite" presStyleCnt="0"/>
      <dgm:spPr/>
    </dgm:pt>
    <dgm:pt modelId="{382E606D-C553-48A3-865E-BBCCEFAA3FA8}" type="pres">
      <dgm:prSet presAssocID="{476A6B67-7DEF-484E-BB34-09999ED797FE}" presName="parallelogram1" presStyleLbl="alignNode1" presStyleIdx="0" presStyleCnt="7"/>
      <dgm:spPr/>
    </dgm:pt>
    <dgm:pt modelId="{26FF6B1D-C3DD-4D6B-9781-50CA879DDCB7}" type="pres">
      <dgm:prSet presAssocID="{476A6B67-7DEF-484E-BB34-09999ED797FE}" presName="parallelogram2" presStyleLbl="alignNode1" presStyleIdx="1" presStyleCnt="7"/>
      <dgm:spPr/>
    </dgm:pt>
    <dgm:pt modelId="{A6CB0620-D91B-40C2-99B4-C5AEF75C9296}" type="pres">
      <dgm:prSet presAssocID="{476A6B67-7DEF-484E-BB34-09999ED797FE}" presName="parallelogram3" presStyleLbl="alignNode1" presStyleIdx="2" presStyleCnt="7"/>
      <dgm:spPr/>
    </dgm:pt>
    <dgm:pt modelId="{50D90DE0-DE77-44D1-AB8E-E5A58E087969}" type="pres">
      <dgm:prSet presAssocID="{476A6B67-7DEF-484E-BB34-09999ED797FE}" presName="parallelogram4" presStyleLbl="alignNode1" presStyleIdx="3" presStyleCnt="7"/>
      <dgm:spPr/>
    </dgm:pt>
    <dgm:pt modelId="{F6F6D8C5-6677-4C12-99A3-BE08328A4697}" type="pres">
      <dgm:prSet presAssocID="{476A6B67-7DEF-484E-BB34-09999ED797FE}" presName="parallelogram5" presStyleLbl="alignNode1" presStyleIdx="4" presStyleCnt="7"/>
      <dgm:spPr/>
    </dgm:pt>
    <dgm:pt modelId="{2CF5AABB-0531-469D-9CC9-0E95A9B47CBA}" type="pres">
      <dgm:prSet presAssocID="{476A6B67-7DEF-484E-BB34-09999ED797FE}" presName="parallelogram6" presStyleLbl="alignNode1" presStyleIdx="5" presStyleCnt="7"/>
      <dgm:spPr/>
    </dgm:pt>
    <dgm:pt modelId="{D088FB8C-D6D9-4B9C-B80B-FB1B4F62FCC0}" type="pres">
      <dgm:prSet presAssocID="{476A6B67-7DEF-484E-BB34-09999ED797FE}" presName="parallelogram7" presStyleLbl="alignNode1" presStyleIdx="6" presStyleCnt="7"/>
      <dgm:spPr/>
    </dgm:pt>
  </dgm:ptLst>
  <dgm:cxnLst>
    <dgm:cxn modelId="{73E75F73-653F-4F2D-800A-D8D72DE98A89}" type="presOf" srcId="{476A6B67-7DEF-484E-BB34-09999ED797FE}" destId="{BBE01F22-6320-4EAB-AF34-4D4BF25B78D5}" srcOrd="0" destOrd="0" presId="urn:microsoft.com/office/officeart/2008/layout/VerticalAccentList"/>
    <dgm:cxn modelId="{60C3FACB-F82C-41C8-A13D-E57228220AB1}" srcId="{B783CCE9-4AB1-4C13-AB75-651AD92ED4D5}" destId="{476A6B67-7DEF-484E-BB34-09999ED797FE}" srcOrd="0" destOrd="0" parTransId="{940D3B72-4183-4625-896F-AF95359C6B16}" sibTransId="{0519344E-D9B6-457F-AC7F-05EBE78D4717}"/>
    <dgm:cxn modelId="{7DF7995B-6DC1-40A7-B696-BB19D42FFCCC}" type="presOf" srcId="{B783CCE9-4AB1-4C13-AB75-651AD92ED4D5}" destId="{1A51ED8D-7F0B-4C54-A6F0-A58D2B8A50BF}" srcOrd="0" destOrd="0" presId="urn:microsoft.com/office/officeart/2008/layout/VerticalAccentList"/>
    <dgm:cxn modelId="{E28F6D9B-23FD-407B-98EF-9537279AB5C2}" type="presParOf" srcId="{1A51ED8D-7F0B-4C54-A6F0-A58D2B8A50BF}" destId="{B1C89631-228F-404E-A846-E42EB5CB88DB}" srcOrd="0" destOrd="0" presId="urn:microsoft.com/office/officeart/2008/layout/VerticalAccentList"/>
    <dgm:cxn modelId="{4F6ACE87-4A58-498D-892C-617F950DA2A2}" type="presParOf" srcId="{B1C89631-228F-404E-A846-E42EB5CB88DB}" destId="{BBE01F22-6320-4EAB-AF34-4D4BF25B78D5}" srcOrd="0" destOrd="0" presId="urn:microsoft.com/office/officeart/2008/layout/VerticalAccentList"/>
    <dgm:cxn modelId="{21A7DD0B-9F0F-48A4-BAE6-9683D351679E}" type="presParOf" srcId="{1A51ED8D-7F0B-4C54-A6F0-A58D2B8A50BF}" destId="{1DE41B38-C1F8-4F90-95D8-FAF443CA7406}" srcOrd="1" destOrd="0" presId="urn:microsoft.com/office/officeart/2008/layout/VerticalAccentList"/>
    <dgm:cxn modelId="{782602BF-9261-4966-B4C6-1272E7959ECA}" type="presParOf" srcId="{1DE41B38-C1F8-4F90-95D8-FAF443CA7406}" destId="{382E606D-C553-48A3-865E-BBCCEFAA3FA8}" srcOrd="0" destOrd="0" presId="urn:microsoft.com/office/officeart/2008/layout/VerticalAccentList"/>
    <dgm:cxn modelId="{073CA6E6-272C-485B-ACAC-B2608998612D}" type="presParOf" srcId="{1DE41B38-C1F8-4F90-95D8-FAF443CA7406}" destId="{26FF6B1D-C3DD-4D6B-9781-50CA879DDCB7}" srcOrd="1" destOrd="0" presId="urn:microsoft.com/office/officeart/2008/layout/VerticalAccentList"/>
    <dgm:cxn modelId="{59587603-CAD1-479E-BBF4-B64717D16F0C}" type="presParOf" srcId="{1DE41B38-C1F8-4F90-95D8-FAF443CA7406}" destId="{A6CB0620-D91B-40C2-99B4-C5AEF75C9296}" srcOrd="2" destOrd="0" presId="urn:microsoft.com/office/officeart/2008/layout/VerticalAccentList"/>
    <dgm:cxn modelId="{DC9F1E8C-B2B0-402F-9A43-31366CBC3CCA}" type="presParOf" srcId="{1DE41B38-C1F8-4F90-95D8-FAF443CA7406}" destId="{50D90DE0-DE77-44D1-AB8E-E5A58E087969}" srcOrd="3" destOrd="0" presId="urn:microsoft.com/office/officeart/2008/layout/VerticalAccentList"/>
    <dgm:cxn modelId="{0DD35058-0FC0-40CE-9F25-D0FBFD93B4A8}" type="presParOf" srcId="{1DE41B38-C1F8-4F90-95D8-FAF443CA7406}" destId="{F6F6D8C5-6677-4C12-99A3-BE08328A4697}" srcOrd="4" destOrd="0" presId="urn:microsoft.com/office/officeart/2008/layout/VerticalAccentList"/>
    <dgm:cxn modelId="{53F7B8F3-7726-46F8-9526-5C8B1BD6BC3B}" type="presParOf" srcId="{1DE41B38-C1F8-4F90-95D8-FAF443CA7406}" destId="{2CF5AABB-0531-469D-9CC9-0E95A9B47CBA}" srcOrd="5" destOrd="0" presId="urn:microsoft.com/office/officeart/2008/layout/VerticalAccentList"/>
    <dgm:cxn modelId="{9F63758A-EA0C-41C1-9148-93D4F009BDE8}" type="presParOf" srcId="{1DE41B38-C1F8-4F90-95D8-FAF443CA7406}" destId="{D088FB8C-D6D9-4B9C-B80B-FB1B4F62FCC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4387E-301B-4826-B818-57CBAC1591E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6D6CD57-2A1D-4EEE-B45C-E047F4FD97F7}">
      <dgm:prSet custT="1"/>
      <dgm:spPr/>
      <dgm:t>
        <a:bodyPr/>
        <a:lstStyle/>
        <a:p>
          <a:pPr rtl="0"/>
          <a:r>
            <a:rPr lang="tr-TR" sz="3200" dirty="0">
              <a:solidFill>
                <a:srgbClr val="FF0000"/>
              </a:solidFill>
            </a:rPr>
            <a:t>SÜRE 180 DAKİKA</a:t>
          </a:r>
        </a:p>
      </dgm:t>
    </dgm:pt>
    <dgm:pt modelId="{64F33341-B572-44B8-8BE1-BD9DEDF0E434}" type="parTrans" cxnId="{65FFC327-035F-4649-BD6A-B8313F9D7083}">
      <dgm:prSet/>
      <dgm:spPr/>
      <dgm:t>
        <a:bodyPr/>
        <a:lstStyle/>
        <a:p>
          <a:endParaRPr lang="tr-TR"/>
        </a:p>
      </dgm:t>
    </dgm:pt>
    <dgm:pt modelId="{CCFD5666-C2A1-4522-B8D8-03EF50F214C9}" type="sibTrans" cxnId="{65FFC327-035F-4649-BD6A-B8313F9D7083}">
      <dgm:prSet/>
      <dgm:spPr/>
      <dgm:t>
        <a:bodyPr/>
        <a:lstStyle/>
        <a:p>
          <a:endParaRPr lang="tr-TR"/>
        </a:p>
      </dgm:t>
    </dgm:pt>
    <dgm:pt modelId="{6D5DD4D3-4EFF-4802-88C8-A34CB78FA9EF}" type="pres">
      <dgm:prSet presAssocID="{B874387E-301B-4826-B818-57CBAC159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4DA957-BBC0-43B0-BA2F-B4194B52A9E1}" type="pres">
      <dgm:prSet presAssocID="{26D6CD57-2A1D-4EEE-B45C-E047F4FD97F7}" presName="parentText" presStyleLbl="node1" presStyleIdx="0" presStyleCnt="1" custScaleY="100017" custLinFactNeighborX="1087" custLinFactNeighborY="-668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EA5796-8637-40E2-8AAA-6F149BD104EB}" type="presOf" srcId="{B874387E-301B-4826-B818-57CBAC1591ED}" destId="{6D5DD4D3-4EFF-4802-88C8-A34CB78FA9EF}" srcOrd="0" destOrd="0" presId="urn:microsoft.com/office/officeart/2005/8/layout/vList2"/>
    <dgm:cxn modelId="{65FFC327-035F-4649-BD6A-B8313F9D7083}" srcId="{B874387E-301B-4826-B818-57CBAC1591ED}" destId="{26D6CD57-2A1D-4EEE-B45C-E047F4FD97F7}" srcOrd="0" destOrd="0" parTransId="{64F33341-B572-44B8-8BE1-BD9DEDF0E434}" sibTransId="{CCFD5666-C2A1-4522-B8D8-03EF50F214C9}"/>
    <dgm:cxn modelId="{972D2753-BE7C-4E07-A28E-B858E464569C}" type="presOf" srcId="{26D6CD57-2A1D-4EEE-B45C-E047F4FD97F7}" destId="{0B4DA957-BBC0-43B0-BA2F-B4194B52A9E1}" srcOrd="0" destOrd="0" presId="urn:microsoft.com/office/officeart/2005/8/layout/vList2"/>
    <dgm:cxn modelId="{59D643D6-8CBA-4AC6-9C2B-615B436E2B21}" type="presParOf" srcId="{6D5DD4D3-4EFF-4802-88C8-A34CB78FA9EF}" destId="{0B4DA957-BBC0-43B0-BA2F-B4194B52A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D95CD0-B4AC-4C35-B41B-07D818A5143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BF79A33-C483-4300-8795-EF9EC7F163A5}">
      <dgm:prSet/>
      <dgm:spPr/>
      <dgm:t>
        <a:bodyPr/>
        <a:lstStyle/>
        <a:p>
          <a:pPr rtl="0"/>
          <a:r>
            <a:rPr lang="tr-TR" dirty="0"/>
            <a:t>DİPLOMA NOTUNUZU </a:t>
          </a:r>
          <a:r>
            <a:rPr lang="tr-TR" b="1" dirty="0"/>
            <a:t>0,6</a:t>
          </a:r>
          <a:r>
            <a:rPr lang="tr-TR" dirty="0"/>
            <a:t> İLE ÇARPARAK OBP BULABİLİRSİNİZ.</a:t>
          </a:r>
        </a:p>
      </dgm:t>
    </dgm:pt>
    <dgm:pt modelId="{F80836C6-D725-4492-A365-16ED0AE7FF0F}" type="parTrans" cxnId="{8C9F4033-00C1-4228-AEC0-E269A4E5AE76}">
      <dgm:prSet/>
      <dgm:spPr/>
      <dgm:t>
        <a:bodyPr/>
        <a:lstStyle/>
        <a:p>
          <a:endParaRPr lang="tr-TR"/>
        </a:p>
      </dgm:t>
    </dgm:pt>
    <dgm:pt modelId="{CB5F11BE-9171-4E81-BCA5-028DBCDAEFC3}" type="sibTrans" cxnId="{8C9F4033-00C1-4228-AEC0-E269A4E5AE76}">
      <dgm:prSet/>
      <dgm:spPr/>
      <dgm:t>
        <a:bodyPr/>
        <a:lstStyle/>
        <a:p>
          <a:endParaRPr lang="tr-TR"/>
        </a:p>
      </dgm:t>
    </dgm:pt>
    <dgm:pt modelId="{3632EEBC-9C3B-404A-9714-B910C425BF84}">
      <dgm:prSet/>
      <dgm:spPr/>
      <dgm:t>
        <a:bodyPr/>
        <a:lstStyle/>
        <a:p>
          <a:pPr rtl="0"/>
          <a:r>
            <a:rPr lang="tr-TR" dirty="0" smtClean="0"/>
            <a:t>Örnek:</a:t>
          </a:r>
        </a:p>
        <a:p>
          <a:pPr rtl="0"/>
          <a:r>
            <a:rPr lang="tr-TR" dirty="0" smtClean="0"/>
            <a:t>DİPLOMA </a:t>
          </a:r>
          <a:r>
            <a:rPr lang="tr-TR" dirty="0"/>
            <a:t>NOTUNUZ 85 İSE 85X0,6 = 51</a:t>
          </a:r>
        </a:p>
      </dgm:t>
    </dgm:pt>
    <dgm:pt modelId="{7F9574AB-D46D-4891-AD3C-A1DA9F5C3F2F}" type="parTrans" cxnId="{D1BDB4CC-EAC4-4FD0-B7A3-BF662D825E0A}">
      <dgm:prSet/>
      <dgm:spPr/>
      <dgm:t>
        <a:bodyPr/>
        <a:lstStyle/>
        <a:p>
          <a:endParaRPr lang="tr-TR"/>
        </a:p>
      </dgm:t>
    </dgm:pt>
    <dgm:pt modelId="{CB04E6B8-F701-4467-9AF5-15DD1FE24DFB}" type="sibTrans" cxnId="{D1BDB4CC-EAC4-4FD0-B7A3-BF662D825E0A}">
      <dgm:prSet/>
      <dgm:spPr/>
      <dgm:t>
        <a:bodyPr/>
        <a:lstStyle/>
        <a:p>
          <a:endParaRPr lang="tr-TR"/>
        </a:p>
      </dgm:t>
    </dgm:pt>
    <dgm:pt modelId="{00A4B6B5-FE1E-40F5-B3A8-01493423F533}" type="pres">
      <dgm:prSet presAssocID="{65D95CD0-B4AC-4C35-B41B-07D818A514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43FD51D-5B4B-47D2-B40F-1FC7EE529DC2}" type="pres">
      <dgm:prSet presAssocID="{BBF79A33-C483-4300-8795-EF9EC7F163A5}" presName="root" presStyleCnt="0"/>
      <dgm:spPr/>
    </dgm:pt>
    <dgm:pt modelId="{EA52B3AD-CEB1-4011-B712-E9DE477ABA24}" type="pres">
      <dgm:prSet presAssocID="{BBF79A33-C483-4300-8795-EF9EC7F163A5}" presName="rootComposite" presStyleCnt="0"/>
      <dgm:spPr/>
    </dgm:pt>
    <dgm:pt modelId="{CC3ABEFC-B921-4A90-8581-576B8470181F}" type="pres">
      <dgm:prSet presAssocID="{BBF79A33-C483-4300-8795-EF9EC7F163A5}" presName="rootText" presStyleLbl="node1" presStyleIdx="0" presStyleCnt="2" custScaleX="180562" custLinFactNeighborX="-26840" custLinFactNeighborY="-89466"/>
      <dgm:spPr/>
      <dgm:t>
        <a:bodyPr/>
        <a:lstStyle/>
        <a:p>
          <a:endParaRPr lang="tr-TR"/>
        </a:p>
      </dgm:t>
    </dgm:pt>
    <dgm:pt modelId="{76F19606-1B94-4324-8352-1A70AAF49F04}" type="pres">
      <dgm:prSet presAssocID="{BBF79A33-C483-4300-8795-EF9EC7F163A5}" presName="rootConnector" presStyleLbl="node1" presStyleIdx="0" presStyleCnt="2"/>
      <dgm:spPr/>
      <dgm:t>
        <a:bodyPr/>
        <a:lstStyle/>
        <a:p>
          <a:endParaRPr lang="tr-TR"/>
        </a:p>
      </dgm:t>
    </dgm:pt>
    <dgm:pt modelId="{D4C59170-912F-44D9-BFAD-19965EE74DFC}" type="pres">
      <dgm:prSet presAssocID="{BBF79A33-C483-4300-8795-EF9EC7F163A5}" presName="childShape" presStyleCnt="0"/>
      <dgm:spPr/>
    </dgm:pt>
    <dgm:pt modelId="{3C3BFB45-DAFD-4ACB-9651-812440BB615F}" type="pres">
      <dgm:prSet presAssocID="{3632EEBC-9C3B-404A-9714-B910C425BF84}" presName="root" presStyleCnt="0"/>
      <dgm:spPr/>
    </dgm:pt>
    <dgm:pt modelId="{3C34D57E-1CA3-44FB-893A-6EA896988BC6}" type="pres">
      <dgm:prSet presAssocID="{3632EEBC-9C3B-404A-9714-B910C425BF84}" presName="rootComposite" presStyleCnt="0"/>
      <dgm:spPr/>
    </dgm:pt>
    <dgm:pt modelId="{B0E93DF8-FECA-41CB-890C-137112A59D48}" type="pres">
      <dgm:prSet presAssocID="{3632EEBC-9C3B-404A-9714-B910C425BF84}" presName="rootText" presStyleLbl="node1" presStyleIdx="1" presStyleCnt="2" custScaleX="152303" custLinFactX="7360" custLinFactNeighborX="100000" custLinFactNeighborY="-34"/>
      <dgm:spPr/>
      <dgm:t>
        <a:bodyPr/>
        <a:lstStyle/>
        <a:p>
          <a:endParaRPr lang="tr-TR"/>
        </a:p>
      </dgm:t>
    </dgm:pt>
    <dgm:pt modelId="{1E6376E5-2DED-4BB5-A3D9-0BA32FCE41B3}" type="pres">
      <dgm:prSet presAssocID="{3632EEBC-9C3B-404A-9714-B910C425BF84}" presName="rootConnector" presStyleLbl="node1" presStyleIdx="1" presStyleCnt="2"/>
      <dgm:spPr/>
      <dgm:t>
        <a:bodyPr/>
        <a:lstStyle/>
        <a:p>
          <a:endParaRPr lang="tr-TR"/>
        </a:p>
      </dgm:t>
    </dgm:pt>
    <dgm:pt modelId="{F737E3B6-17EA-4FD4-A7D9-3FF65E768919}" type="pres">
      <dgm:prSet presAssocID="{3632EEBC-9C3B-404A-9714-B910C425BF84}" presName="childShape" presStyleCnt="0"/>
      <dgm:spPr/>
    </dgm:pt>
  </dgm:ptLst>
  <dgm:cxnLst>
    <dgm:cxn modelId="{8E80B9A4-6A39-42ED-91BA-0FC21D174180}" type="presOf" srcId="{3632EEBC-9C3B-404A-9714-B910C425BF84}" destId="{B0E93DF8-FECA-41CB-890C-137112A59D48}" srcOrd="0" destOrd="0" presId="urn:microsoft.com/office/officeart/2005/8/layout/hierarchy3"/>
    <dgm:cxn modelId="{D1BDB4CC-EAC4-4FD0-B7A3-BF662D825E0A}" srcId="{65D95CD0-B4AC-4C35-B41B-07D818A51435}" destId="{3632EEBC-9C3B-404A-9714-B910C425BF84}" srcOrd="1" destOrd="0" parTransId="{7F9574AB-D46D-4891-AD3C-A1DA9F5C3F2F}" sibTransId="{CB04E6B8-F701-4467-9AF5-15DD1FE24DFB}"/>
    <dgm:cxn modelId="{CA58C20B-69FA-4433-8F1B-9E947B8664A1}" type="presOf" srcId="{BBF79A33-C483-4300-8795-EF9EC7F163A5}" destId="{76F19606-1B94-4324-8352-1A70AAF49F04}" srcOrd="1" destOrd="0" presId="urn:microsoft.com/office/officeart/2005/8/layout/hierarchy3"/>
    <dgm:cxn modelId="{0F053103-DD0D-4F65-A026-1543A4B01B85}" type="presOf" srcId="{3632EEBC-9C3B-404A-9714-B910C425BF84}" destId="{1E6376E5-2DED-4BB5-A3D9-0BA32FCE41B3}" srcOrd="1" destOrd="0" presId="urn:microsoft.com/office/officeart/2005/8/layout/hierarchy3"/>
    <dgm:cxn modelId="{8C9F4033-00C1-4228-AEC0-E269A4E5AE76}" srcId="{65D95CD0-B4AC-4C35-B41B-07D818A51435}" destId="{BBF79A33-C483-4300-8795-EF9EC7F163A5}" srcOrd="0" destOrd="0" parTransId="{F80836C6-D725-4492-A365-16ED0AE7FF0F}" sibTransId="{CB5F11BE-9171-4E81-BCA5-028DBCDAEFC3}"/>
    <dgm:cxn modelId="{3E291E0C-AD74-4CEA-A0D0-42F0861A36DA}" type="presOf" srcId="{65D95CD0-B4AC-4C35-B41B-07D818A51435}" destId="{00A4B6B5-FE1E-40F5-B3A8-01493423F533}" srcOrd="0" destOrd="0" presId="urn:microsoft.com/office/officeart/2005/8/layout/hierarchy3"/>
    <dgm:cxn modelId="{57268753-5FB8-474D-B52E-C0BA28ABE839}" type="presOf" srcId="{BBF79A33-C483-4300-8795-EF9EC7F163A5}" destId="{CC3ABEFC-B921-4A90-8581-576B8470181F}" srcOrd="0" destOrd="0" presId="urn:microsoft.com/office/officeart/2005/8/layout/hierarchy3"/>
    <dgm:cxn modelId="{0FFE6A85-12D2-4FD2-8560-E9C5FCDC71B7}" type="presParOf" srcId="{00A4B6B5-FE1E-40F5-B3A8-01493423F533}" destId="{F43FD51D-5B4B-47D2-B40F-1FC7EE529DC2}" srcOrd="0" destOrd="0" presId="urn:microsoft.com/office/officeart/2005/8/layout/hierarchy3"/>
    <dgm:cxn modelId="{D3D5D25A-9CBD-4979-ACA5-FE257EF29384}" type="presParOf" srcId="{F43FD51D-5B4B-47D2-B40F-1FC7EE529DC2}" destId="{EA52B3AD-CEB1-4011-B712-E9DE477ABA24}" srcOrd="0" destOrd="0" presId="urn:microsoft.com/office/officeart/2005/8/layout/hierarchy3"/>
    <dgm:cxn modelId="{6013C917-B918-4E68-95BD-1F834C75FDD5}" type="presParOf" srcId="{EA52B3AD-CEB1-4011-B712-E9DE477ABA24}" destId="{CC3ABEFC-B921-4A90-8581-576B8470181F}" srcOrd="0" destOrd="0" presId="urn:microsoft.com/office/officeart/2005/8/layout/hierarchy3"/>
    <dgm:cxn modelId="{A62A4E31-E2CD-406B-B4EF-D77BB0CF0794}" type="presParOf" srcId="{EA52B3AD-CEB1-4011-B712-E9DE477ABA24}" destId="{76F19606-1B94-4324-8352-1A70AAF49F04}" srcOrd="1" destOrd="0" presId="urn:microsoft.com/office/officeart/2005/8/layout/hierarchy3"/>
    <dgm:cxn modelId="{403A6DDF-E17D-437D-90C8-0820ABDAD8ED}" type="presParOf" srcId="{F43FD51D-5B4B-47D2-B40F-1FC7EE529DC2}" destId="{D4C59170-912F-44D9-BFAD-19965EE74DFC}" srcOrd="1" destOrd="0" presId="urn:microsoft.com/office/officeart/2005/8/layout/hierarchy3"/>
    <dgm:cxn modelId="{AE857970-1FC8-4AD7-BDC2-834CE3F5E0A2}" type="presParOf" srcId="{00A4B6B5-FE1E-40F5-B3A8-01493423F533}" destId="{3C3BFB45-DAFD-4ACB-9651-812440BB615F}" srcOrd="1" destOrd="0" presId="urn:microsoft.com/office/officeart/2005/8/layout/hierarchy3"/>
    <dgm:cxn modelId="{9FC64354-3AED-413C-BF80-8B5093011A30}" type="presParOf" srcId="{3C3BFB45-DAFD-4ACB-9651-812440BB615F}" destId="{3C34D57E-1CA3-44FB-893A-6EA896988BC6}" srcOrd="0" destOrd="0" presId="urn:microsoft.com/office/officeart/2005/8/layout/hierarchy3"/>
    <dgm:cxn modelId="{4C2780C6-FDEA-44D0-A567-4CAEF4C63F42}" type="presParOf" srcId="{3C34D57E-1CA3-44FB-893A-6EA896988BC6}" destId="{B0E93DF8-FECA-41CB-890C-137112A59D48}" srcOrd="0" destOrd="0" presId="urn:microsoft.com/office/officeart/2005/8/layout/hierarchy3"/>
    <dgm:cxn modelId="{4CA49584-AF88-456F-A531-7C74A8D16409}" type="presParOf" srcId="{3C34D57E-1CA3-44FB-893A-6EA896988BC6}" destId="{1E6376E5-2DED-4BB5-A3D9-0BA32FCE41B3}" srcOrd="1" destOrd="0" presId="urn:microsoft.com/office/officeart/2005/8/layout/hierarchy3"/>
    <dgm:cxn modelId="{A04952AF-81D0-4A9B-A86F-795A53EE6F84}" type="presParOf" srcId="{3C3BFB45-DAFD-4ACB-9651-812440BB615F}" destId="{F737E3B6-17EA-4FD4-A7D9-3FF65E7689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58D3-9539-49A5-BAB5-3EBDE0EEE356}">
      <dsp:nvSpPr>
        <dsp:cNvPr id="0" name=""/>
        <dsp:cNvSpPr/>
      </dsp:nvSpPr>
      <dsp:spPr>
        <a:xfrm>
          <a:off x="3258918" y="0"/>
          <a:ext cx="6400802" cy="360679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3DE022-5EB5-485B-A28C-A23525321E99}">
      <dsp:nvSpPr>
        <dsp:cNvPr id="0" name=""/>
        <dsp:cNvSpPr/>
      </dsp:nvSpPr>
      <dsp:spPr>
        <a:xfrm>
          <a:off x="0" y="0"/>
          <a:ext cx="4687491" cy="196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/>
            <a:t>TYT- </a:t>
          </a:r>
          <a:r>
            <a:rPr lang="tr-TR" sz="2000" b="1" i="1" kern="1200" dirty="0" smtClean="0"/>
            <a:t>TÜRKÇE- SOSYAL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Okuduğunu anlama </a:t>
          </a:r>
          <a:r>
            <a:rPr lang="tr-TR" sz="2000" kern="1200" dirty="0" smtClean="0"/>
            <a:t>yorumlama</a:t>
          </a:r>
          <a:endParaRPr lang="tr-TR" sz="2000" kern="1200" dirty="0"/>
        </a:p>
      </dsp:txBody>
      <dsp:txXfrm>
        <a:off x="95992" y="95992"/>
        <a:ext cx="4495507" cy="1774430"/>
      </dsp:txXfrm>
    </dsp:sp>
    <dsp:sp modelId="{981509DD-0994-4D7F-96DB-2BEF38643F9A}">
      <dsp:nvSpPr>
        <dsp:cNvPr id="0" name=""/>
        <dsp:cNvSpPr/>
      </dsp:nvSpPr>
      <dsp:spPr>
        <a:xfrm>
          <a:off x="4847284" y="0"/>
          <a:ext cx="5719115" cy="1975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/>
            <a:t>TYT- </a:t>
          </a:r>
          <a:r>
            <a:rPr lang="tr-TR" sz="2000" b="1" i="1" kern="1200" dirty="0" smtClean="0"/>
            <a:t>MATEMATİK-FEN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Temel Matematik Kavramlarını kullanma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Soyut işlemler yapma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İşlemleri günlük hayatta uygulama becerileri</a:t>
          </a:r>
        </a:p>
      </dsp:txBody>
      <dsp:txXfrm>
        <a:off x="4943731" y="96447"/>
        <a:ext cx="5526221" cy="1782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6B723-F8A0-4A2E-A93F-1573A404BB8D}">
      <dsp:nvSpPr>
        <dsp:cNvPr id="0" name=""/>
        <dsp:cNvSpPr/>
      </dsp:nvSpPr>
      <dsp:spPr>
        <a:xfrm>
          <a:off x="-6028246" y="-968918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397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82EB-0A6F-4549-A167-2F8399532DD1}">
      <dsp:nvSpPr>
        <dsp:cNvPr id="0" name=""/>
        <dsp:cNvSpPr/>
      </dsp:nvSpPr>
      <dsp:spPr>
        <a:xfrm>
          <a:off x="747438" y="435985"/>
          <a:ext cx="7301111" cy="108373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>
              <a:solidFill>
                <a:schemeClr val="tx1"/>
              </a:solidFill>
            </a:rPr>
            <a:t>HERKESİN GİRMESİ ZORUNLUDUR</a:t>
          </a:r>
        </a:p>
      </dsp:txBody>
      <dsp:txXfrm>
        <a:off x="747438" y="435985"/>
        <a:ext cx="7301111" cy="1083733"/>
      </dsp:txXfrm>
    </dsp:sp>
    <dsp:sp modelId="{FA7600D6-052A-41C0-9656-C5F8F28F720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7C6BC-B4EB-4FB6-9C70-51B7DC3060C2}">
      <dsp:nvSpPr>
        <dsp:cNvPr id="0" name=""/>
        <dsp:cNvSpPr/>
      </dsp:nvSpPr>
      <dsp:spPr>
        <a:xfrm>
          <a:off x="1146048" y="2087313"/>
          <a:ext cx="6907174" cy="124403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>
              <a:solidFill>
                <a:schemeClr val="tx1"/>
              </a:solidFill>
            </a:rPr>
            <a:t>ÖN LİSANS (2 YILLIK)  PROGRAMLARI İÇİN TYT’DEN 150 VE ÜZERİ ALMAK YETERLİDİR</a:t>
          </a:r>
        </a:p>
      </dsp:txBody>
      <dsp:txXfrm>
        <a:off x="1146048" y="2087313"/>
        <a:ext cx="6907174" cy="1244039"/>
      </dsp:txXfrm>
    </dsp:sp>
    <dsp:sp modelId="{69D3B926-8C1D-456A-B5BA-27313515B29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D3FED-8CDD-4059-9615-6EFC1C4496CC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>
              <a:solidFill>
                <a:schemeClr val="tx1"/>
              </a:solidFill>
            </a:rPr>
            <a:t>TYT’DEN ALACAĞINIZ 200 VE ÜZERİ PUAN 2 YIL GEÇERLİ OLACAK</a:t>
          </a:r>
        </a:p>
      </dsp:txBody>
      <dsp:txXfrm>
        <a:off x="752110" y="3793066"/>
        <a:ext cx="7301111" cy="1083733"/>
      </dsp:txXfrm>
    </dsp:sp>
    <dsp:sp modelId="{1155F208-4DC3-4C54-B1BD-9444DF54A37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F36DC-A5E3-4D1E-92F0-7FCD3ED2E993}">
      <dsp:nvSpPr>
        <dsp:cNvPr id="0" name=""/>
        <dsp:cNvSpPr/>
      </dsp:nvSpPr>
      <dsp:spPr>
        <a:xfrm>
          <a:off x="5363039" y="3074893"/>
          <a:ext cx="4425024" cy="24696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/>
            <a:t>FEN BİLİMLERİ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Fizik, 14 soru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Kimya, 13 soru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Biyoloji, 13 soru</a:t>
          </a:r>
        </a:p>
      </dsp:txBody>
      <dsp:txXfrm>
        <a:off x="6744795" y="3746543"/>
        <a:ext cx="2989019" cy="1743704"/>
      </dsp:txXfrm>
    </dsp:sp>
    <dsp:sp modelId="{C52B4637-2F46-4FF2-8440-E075CECF4094}">
      <dsp:nvSpPr>
        <dsp:cNvPr id="0" name=""/>
        <dsp:cNvSpPr/>
      </dsp:nvSpPr>
      <dsp:spPr>
        <a:xfrm>
          <a:off x="56512" y="3083986"/>
          <a:ext cx="5057423" cy="25878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/>
            <a:t>SOSYAL BİLİMER-2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Tarih-2, 11 soru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Coğrafya-2, </a:t>
          </a:r>
          <a:r>
            <a:rPr lang="tr-TR" sz="1800" kern="1200" dirty="0" smtClean="0"/>
            <a:t>11 </a:t>
          </a:r>
          <a:r>
            <a:rPr lang="tr-TR" sz="1800" kern="1200" dirty="0"/>
            <a:t>soru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Felsefe Grubu, 12 soru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Din Kültürü ve Ahlak Bilgisi, 6 soru</a:t>
          </a:r>
        </a:p>
      </dsp:txBody>
      <dsp:txXfrm>
        <a:off x="113358" y="3787783"/>
        <a:ext cx="3426504" cy="1827163"/>
      </dsp:txXfrm>
    </dsp:sp>
    <dsp:sp modelId="{A7E0D65B-19BC-49CD-9921-B531EADB6B2C}">
      <dsp:nvSpPr>
        <dsp:cNvPr id="0" name=""/>
        <dsp:cNvSpPr/>
      </dsp:nvSpPr>
      <dsp:spPr>
        <a:xfrm>
          <a:off x="5453527" y="740046"/>
          <a:ext cx="4338165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MATEMATİK</a:t>
          </a:r>
        </a:p>
      </dsp:txBody>
      <dsp:txXfrm>
        <a:off x="6797655" y="782724"/>
        <a:ext cx="2951359" cy="1371786"/>
      </dsp:txXfrm>
    </dsp:sp>
    <dsp:sp modelId="{E8F50008-F868-4584-A8C4-12C6FA218EB8}">
      <dsp:nvSpPr>
        <dsp:cNvPr id="0" name=""/>
        <dsp:cNvSpPr/>
      </dsp:nvSpPr>
      <dsp:spPr>
        <a:xfrm>
          <a:off x="0" y="698099"/>
          <a:ext cx="5262844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/>
            <a:t>TÜRK DİLİ VE EDEBİYATI-SOSYAL BİLİMLER-1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Türk Dili ve Edebiyatı, 24 soru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Tarih, 10 soru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/>
            <a:t>Coğrafya, 6 soru</a:t>
          </a:r>
        </a:p>
      </dsp:txBody>
      <dsp:txXfrm>
        <a:off x="42678" y="740777"/>
        <a:ext cx="3598635" cy="1371786"/>
      </dsp:txXfrm>
    </dsp:sp>
    <dsp:sp modelId="{FA297397-9A52-4C40-9A1A-155CFD5CE930}">
      <dsp:nvSpPr>
        <dsp:cNvPr id="0" name=""/>
        <dsp:cNvSpPr/>
      </dsp:nvSpPr>
      <dsp:spPr>
        <a:xfrm>
          <a:off x="3502654" y="1091959"/>
          <a:ext cx="1602752" cy="14881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40 SORU</a:t>
          </a:r>
        </a:p>
      </dsp:txBody>
      <dsp:txXfrm>
        <a:off x="3972089" y="1527838"/>
        <a:ext cx="1133317" cy="1052304"/>
      </dsp:txXfrm>
    </dsp:sp>
    <dsp:sp modelId="{342E0FC8-7F2D-41E0-A913-CF8905D7C2A7}">
      <dsp:nvSpPr>
        <dsp:cNvPr id="0" name=""/>
        <dsp:cNvSpPr/>
      </dsp:nvSpPr>
      <dsp:spPr>
        <a:xfrm rot="5400000">
          <a:off x="5621068" y="1069745"/>
          <a:ext cx="1468729" cy="155185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40 SORU</a:t>
          </a:r>
        </a:p>
      </dsp:txBody>
      <dsp:txXfrm rot="-5400000">
        <a:off x="5579505" y="1541490"/>
        <a:ext cx="1097328" cy="1038548"/>
      </dsp:txXfrm>
    </dsp:sp>
    <dsp:sp modelId="{B74B5466-B2F7-4302-97D9-EEC4263F963E}">
      <dsp:nvSpPr>
        <dsp:cNvPr id="0" name=""/>
        <dsp:cNvSpPr/>
      </dsp:nvSpPr>
      <dsp:spPr>
        <a:xfrm rot="10800000">
          <a:off x="5556988" y="3112039"/>
          <a:ext cx="1449985" cy="133541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40 SORU</a:t>
          </a:r>
        </a:p>
      </dsp:txBody>
      <dsp:txXfrm rot="10800000">
        <a:off x="5556988" y="3112039"/>
        <a:ext cx="1025294" cy="944282"/>
      </dsp:txXfrm>
    </dsp:sp>
    <dsp:sp modelId="{B0E04783-9F62-4734-A03F-A8FB3B271E41}">
      <dsp:nvSpPr>
        <dsp:cNvPr id="0" name=""/>
        <dsp:cNvSpPr/>
      </dsp:nvSpPr>
      <dsp:spPr>
        <a:xfrm rot="16200000">
          <a:off x="3540234" y="3041978"/>
          <a:ext cx="1386365" cy="155182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40 SORU</a:t>
          </a:r>
        </a:p>
      </dsp:txBody>
      <dsp:txXfrm rot="5400000">
        <a:off x="3912023" y="3124710"/>
        <a:ext cx="1097309" cy="980308"/>
      </dsp:txXfrm>
    </dsp:sp>
    <dsp:sp modelId="{189B5A23-016F-4A16-98DF-2150047CDE34}">
      <dsp:nvSpPr>
        <dsp:cNvPr id="0" name=""/>
        <dsp:cNvSpPr/>
      </dsp:nvSpPr>
      <dsp:spPr>
        <a:xfrm>
          <a:off x="4847591" y="247555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38B5-ABF1-40D9-B6F7-C91BA30A390B}">
      <dsp:nvSpPr>
        <dsp:cNvPr id="0" name=""/>
        <dsp:cNvSpPr/>
      </dsp:nvSpPr>
      <dsp:spPr>
        <a:xfrm rot="10800000">
          <a:off x="4847582" y="253086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01F22-6320-4EAB-AF34-4D4BF25B78D5}">
      <dsp:nvSpPr>
        <dsp:cNvPr id="0" name=""/>
        <dsp:cNvSpPr/>
      </dsp:nvSpPr>
      <dsp:spPr>
        <a:xfrm>
          <a:off x="253029" y="208126"/>
          <a:ext cx="4510440" cy="41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solidFill>
                <a:srgbClr val="FF0000"/>
              </a:solidFill>
            </a:rPr>
            <a:t>İKİNCİ OTURUM</a:t>
          </a:r>
        </a:p>
      </dsp:txBody>
      <dsp:txXfrm>
        <a:off x="253029" y="208126"/>
        <a:ext cx="4510440" cy="410040"/>
      </dsp:txXfrm>
    </dsp:sp>
    <dsp:sp modelId="{382E606D-C553-48A3-865E-BBCCEFAA3FA8}">
      <dsp:nvSpPr>
        <dsp:cNvPr id="0" name=""/>
        <dsp:cNvSpPr/>
      </dsp:nvSpPr>
      <dsp:spPr>
        <a:xfrm>
          <a:off x="25302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F6B1D-C3DD-4D6B-9781-50CA879DDCB7}">
      <dsp:nvSpPr>
        <dsp:cNvPr id="0" name=""/>
        <dsp:cNvSpPr/>
      </dsp:nvSpPr>
      <dsp:spPr>
        <a:xfrm>
          <a:off x="88950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B0620-D91B-40C2-99B4-C5AEF75C9296}">
      <dsp:nvSpPr>
        <dsp:cNvPr id="0" name=""/>
        <dsp:cNvSpPr/>
      </dsp:nvSpPr>
      <dsp:spPr>
        <a:xfrm>
          <a:off x="152597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90DE0-DE77-44D1-AB8E-E5A58E087969}">
      <dsp:nvSpPr>
        <dsp:cNvPr id="0" name=""/>
        <dsp:cNvSpPr/>
      </dsp:nvSpPr>
      <dsp:spPr>
        <a:xfrm>
          <a:off x="216244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6D8C5-6677-4C12-99A3-BE08328A4697}">
      <dsp:nvSpPr>
        <dsp:cNvPr id="0" name=""/>
        <dsp:cNvSpPr/>
      </dsp:nvSpPr>
      <dsp:spPr>
        <a:xfrm>
          <a:off x="279892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5AABB-0531-469D-9CC9-0E95A9B47CBA}">
      <dsp:nvSpPr>
        <dsp:cNvPr id="0" name=""/>
        <dsp:cNvSpPr/>
      </dsp:nvSpPr>
      <dsp:spPr>
        <a:xfrm>
          <a:off x="343539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8FB8C-D6D9-4B9C-B80B-FB1B4F62FCC0}">
      <dsp:nvSpPr>
        <dsp:cNvPr id="0" name=""/>
        <dsp:cNvSpPr/>
      </dsp:nvSpPr>
      <dsp:spPr>
        <a:xfrm>
          <a:off x="407186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DA957-BBC0-43B0-BA2F-B4194B52A9E1}">
      <dsp:nvSpPr>
        <dsp:cNvPr id="0" name=""/>
        <dsp:cNvSpPr/>
      </dsp:nvSpPr>
      <dsp:spPr>
        <a:xfrm>
          <a:off x="0" y="0"/>
          <a:ext cx="4089400" cy="9375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solidFill>
                <a:srgbClr val="FF0000"/>
              </a:solidFill>
            </a:rPr>
            <a:t>SÜRE 180 DAKİKA</a:t>
          </a:r>
        </a:p>
      </dsp:txBody>
      <dsp:txXfrm>
        <a:off x="45769" y="45769"/>
        <a:ext cx="3997862" cy="8460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ABEFC-B921-4A90-8581-576B8470181F}">
      <dsp:nvSpPr>
        <dsp:cNvPr id="0" name=""/>
        <dsp:cNvSpPr/>
      </dsp:nvSpPr>
      <dsp:spPr>
        <a:xfrm>
          <a:off x="0" y="0"/>
          <a:ext cx="4518488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DİPLOMA NOTUNUZU </a:t>
          </a:r>
          <a:r>
            <a:rPr lang="tr-TR" sz="2500" b="1" kern="1200" dirty="0"/>
            <a:t>0,6</a:t>
          </a:r>
          <a:r>
            <a:rPr lang="tr-TR" sz="2500" kern="1200" dirty="0"/>
            <a:t> İLE ÇARPARAK OBP BULABİLİRSİNİZ.</a:t>
          </a:r>
        </a:p>
      </dsp:txBody>
      <dsp:txXfrm>
        <a:off x="36647" y="36647"/>
        <a:ext cx="4445194" cy="1177935"/>
      </dsp:txXfrm>
    </dsp:sp>
    <dsp:sp modelId="{B0E93DF8-FECA-41CB-890C-137112A59D48}">
      <dsp:nvSpPr>
        <dsp:cNvPr id="0" name=""/>
        <dsp:cNvSpPr/>
      </dsp:nvSpPr>
      <dsp:spPr>
        <a:xfrm>
          <a:off x="5148531" y="249586"/>
          <a:ext cx="3811318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Örnek: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DİPLOMA </a:t>
          </a:r>
          <a:r>
            <a:rPr lang="tr-TR" sz="2500" kern="1200" dirty="0"/>
            <a:t>NOTUNUZ 85 İSE 85X0,6 = 51</a:t>
          </a:r>
        </a:p>
      </dsp:txBody>
      <dsp:txXfrm>
        <a:off x="5185178" y="286233"/>
        <a:ext cx="3738024" cy="1177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306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0503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21151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4815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8260534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19728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947632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766719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296068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4843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3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872045"/>
      </p:ext>
    </p:extLst>
  </p:cSld>
  <p:clrMapOvr>
    <a:masterClrMapping/>
  </p:clrMapOvr>
  <p:transition spd="slow">
    <p:fad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57F8222-5E10-4786-8189-2321A723216D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893D9A2-368B-46E7-977D-093FB6E9CE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9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fade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2.png"/><Relationship Id="rId10" Type="http://schemas.microsoft.com/office/2007/relationships/diagramDrawing" Target="../diagrams/drawing1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audio" Target="../media/audio1.wav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78844" y="1455313"/>
            <a:ext cx="93506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+mj-lt"/>
              </a:rPr>
              <a:t>2017-2018</a:t>
            </a: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+mj-lt"/>
              </a:rPr>
              <a:t>YÜKSEKÖĞRETİM KURUMLARI</a:t>
            </a: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+mj-lt"/>
              </a:rPr>
              <a:t> SINAVI</a:t>
            </a:r>
            <a:endParaRPr lang="tr-TR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638"/>
            <a:ext cx="11290299" cy="3740962"/>
          </a:xfrm>
          <a:prstGeom prst="rect">
            <a:avLst/>
          </a:prstGeo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996967201"/>
              </p:ext>
            </p:extLst>
          </p:nvPr>
        </p:nvGraphicFramePr>
        <p:xfrm>
          <a:off x="1162050" y="4660900"/>
          <a:ext cx="8959850" cy="175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3380518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1800" y="96967"/>
            <a:ext cx="4495800" cy="1586299"/>
          </a:xfrm>
        </p:spPr>
        <p:txBody>
          <a:bodyPr>
            <a:normAutofit fontScale="90000"/>
          </a:bodyPr>
          <a:lstStyle/>
          <a:p>
            <a:r>
              <a:rPr lang="tr-TR" sz="4900" dirty="0">
                <a:solidFill>
                  <a:schemeClr val="bg1"/>
                </a:solidFill>
              </a:rPr>
              <a:t>KISACA</a:t>
            </a:r>
            <a:r>
              <a:rPr lang="tr-TR" dirty="0">
                <a:solidFill>
                  <a:schemeClr val="bg1"/>
                </a:solidFill>
              </a:rPr>
              <a:t>...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75859"/>
              </p:ext>
            </p:extLst>
          </p:nvPr>
        </p:nvGraphicFramePr>
        <p:xfrm>
          <a:off x="584199" y="778628"/>
          <a:ext cx="10406185" cy="58948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2035909">
                  <a:extLst>
                    <a:ext uri="{9D8B030D-6E8A-4147-A177-3AD203B41FA5}">
                      <a16:colId xmlns="" xmlns:a16="http://schemas.microsoft.com/office/drawing/2014/main" val="3647979152"/>
                    </a:ext>
                  </a:extLst>
                </a:gridCol>
                <a:gridCol w="2126565">
                  <a:extLst>
                    <a:ext uri="{9D8B030D-6E8A-4147-A177-3AD203B41FA5}">
                      <a16:colId xmlns="" xmlns:a16="http://schemas.microsoft.com/office/drawing/2014/main" val="1035171185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2686325435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3791194733"/>
                    </a:ext>
                  </a:extLst>
                </a:gridCol>
                <a:gridCol w="2081237">
                  <a:extLst>
                    <a:ext uri="{9D8B030D-6E8A-4147-A177-3AD203B41FA5}">
                      <a16:colId xmlns="" xmlns:a16="http://schemas.microsoft.com/office/drawing/2014/main" val="2429750422"/>
                    </a:ext>
                  </a:extLst>
                </a:gridCol>
              </a:tblGrid>
              <a:tr h="875351">
                <a:tc>
                  <a:txBody>
                    <a:bodyPr/>
                    <a:lstStyle/>
                    <a:p>
                      <a:pPr algn="ctr"/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SAYISAL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EŞİT AĞIRLIK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SÖZEL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YABANCI DİL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518467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TYT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621562"/>
                  </a:ext>
                </a:extLst>
              </a:tr>
              <a:tr h="90468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TÜRK</a:t>
                      </a:r>
                      <a:r>
                        <a:rPr lang="tr-TR" sz="1600" b="1" baseline="0" dirty="0">
                          <a:solidFill>
                            <a:schemeClr val="bg1"/>
                          </a:solidFill>
                        </a:rPr>
                        <a:t> DİLİ-SOSYAL -1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138007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SOSYAL BİLİMLER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6814489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MATEMATİK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809113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FEN BİLİMLERİ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307454"/>
                  </a:ext>
                </a:extLst>
              </a:tr>
              <a:tr h="68269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YABANCI</a:t>
                      </a:r>
                      <a:r>
                        <a:rPr lang="tr-TR" sz="1600" b="1" baseline="0" dirty="0">
                          <a:solidFill>
                            <a:schemeClr val="bg1"/>
                          </a:solidFill>
                        </a:rPr>
                        <a:t> DİL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61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5094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kış Çizelgesi: Sonlandırıcı"/>
          <p:cNvSpPr/>
          <p:nvPr/>
        </p:nvSpPr>
        <p:spPr>
          <a:xfrm>
            <a:off x="414259" y="427247"/>
            <a:ext cx="10401240" cy="1368152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 Black" pitchFamily="34" charset="0"/>
              </a:rPr>
              <a:t>BARAJ SINIRI BU SENE DE DEVAM EDEN BÖLÜMLER</a:t>
            </a: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76701"/>
              </p:ext>
            </p:extLst>
          </p:nvPr>
        </p:nvGraphicFramePr>
        <p:xfrm>
          <a:off x="401378" y="2047742"/>
          <a:ext cx="10674452" cy="46348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337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4926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HUKUK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EN DÜŞÜK 150 BİNİNCİ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(150.000)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926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TIP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EN DÜŞÜK 40 BİNİNCİ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(40.000)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510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MÜHENDİSLİK</a:t>
                      </a: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 (Orman, Ziraat, Su Ürünleri Fakülteleri hariç, Ziraat Fakültesi Gıda Mühendisliği programı dâhil)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DÜŞÜK 240 BİNİNCİ (240.000)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4926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MİMARLIK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EN DÜŞÜK 200 BİNİNCİ (200.000)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926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ÖĞRETMENLİK PROGRAMLARI</a:t>
                      </a:r>
                    </a:p>
                    <a:p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(REHBERLİK</a:t>
                      </a:r>
                      <a:r>
                        <a:rPr lang="tr-TR" sz="1200" b="1" baseline="0" dirty="0">
                          <a:solidFill>
                            <a:schemeClr val="tx1"/>
                          </a:solidFill>
                        </a:rPr>
                        <a:t> VE PSİKOLOJİK DANIŞMANLIK DAHİL)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EN DÜŞÜK 240 BİNİNCİ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(240.000)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32212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/>
          </p:nvPr>
        </p:nvGraphicFramePr>
        <p:xfrm>
          <a:off x="0" y="584775"/>
          <a:ext cx="11264900" cy="107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820"/>
            <a:ext cx="11264900" cy="51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68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049"/>
            <a:ext cx="9021434" cy="10120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5" y="2994349"/>
            <a:ext cx="9564435" cy="15333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900"/>
            <a:ext cx="9507277" cy="2038838"/>
          </a:xfrm>
          <a:prstGeom prst="rect">
            <a:avLst/>
          </a:prstGeom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85020396"/>
              </p:ext>
            </p:extLst>
          </p:nvPr>
        </p:nvGraphicFramePr>
        <p:xfrm>
          <a:off x="0" y="620160"/>
          <a:ext cx="11264900" cy="96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28781786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92" y="1716131"/>
            <a:ext cx="9554908" cy="1514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652"/>
            <a:ext cx="10394774" cy="32030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610"/>
            <a:ext cx="8954750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03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7324"/>
            <a:ext cx="11252200" cy="54006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749259"/>
            <a:ext cx="1125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ÖZETLE YENİ SİSTEM…….</a:t>
            </a:r>
          </a:p>
        </p:txBody>
      </p:sp>
    </p:spTree>
    <p:extLst>
      <p:ext uri="{BB962C8B-B14F-4D97-AF65-F5344CB8AC3E}">
        <p14:creationId xmlns:p14="http://schemas.microsoft.com/office/powerpoint/2010/main" val="4023436406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1353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077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/>
          <p:nvPr/>
        </p:nvSpPr>
        <p:spPr>
          <a:xfrm>
            <a:off x="635000" y="1881897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>
                <a:solidFill>
                  <a:schemeClr val="tx1"/>
                </a:solidFill>
              </a:rPr>
              <a:t>DİNLEDİĞİNİZ İÇİN TEŞEKKÜRLER </a:t>
            </a:r>
            <a:r>
              <a:rPr lang="tr-TR" sz="6600" kern="1200" dirty="0">
                <a:solidFill>
                  <a:schemeClr val="tx1"/>
                </a:solidFill>
                <a:sym typeface="Wingdings" panose="05000000000000000000" pitchFamily="2" charset="2"/>
              </a:rPr>
              <a:t>   </a:t>
            </a:r>
            <a:endParaRPr lang="tr-TR" sz="6600" kern="1200" dirty="0">
              <a:solidFill>
                <a:schemeClr val="tx1"/>
              </a:solidFill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1955800" y="3282028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>
                <a:solidFill>
                  <a:schemeClr val="tx1"/>
                </a:solidFill>
              </a:rPr>
              <a:t>GÜLÜMSEMEYE VE PLANLI-PROGRAMLI ÇALIŞARAK BOL BOL SORU ÇÖZMEYE DEVAM.</a:t>
            </a:r>
          </a:p>
        </p:txBody>
      </p:sp>
    </p:spTree>
    <p:extLst>
      <p:ext uri="{BB962C8B-B14F-4D97-AF65-F5344CB8AC3E}">
        <p14:creationId xmlns:p14="http://schemas.microsoft.com/office/powerpoint/2010/main" val="3049967941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561590" y="0"/>
            <a:ext cx="1094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YKS-2018 </a:t>
            </a:r>
            <a:endParaRPr lang="tr-TR" sz="5400" b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38" y="923872"/>
            <a:ext cx="11113476" cy="322609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5440" y="4319100"/>
            <a:ext cx="34290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TYT, </a:t>
            </a:r>
            <a:endParaRPr lang="tr-TR" sz="2800" dirty="0" smtClean="0"/>
          </a:p>
          <a:p>
            <a:pPr algn="ctr"/>
            <a:r>
              <a:rPr lang="tr-TR" sz="2800" dirty="0" smtClean="0"/>
              <a:t>23 </a:t>
            </a:r>
            <a:r>
              <a:rPr lang="tr-TR" sz="2800" dirty="0"/>
              <a:t>HAZİRAN CUMARTESİ SABAH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92953" y="4319100"/>
            <a:ext cx="326292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İKİNCİ OTURUM SINAVI, </a:t>
            </a:r>
            <a:endParaRPr lang="tr-TR" sz="2400" dirty="0" smtClean="0"/>
          </a:p>
          <a:p>
            <a:pPr algn="ctr"/>
            <a:r>
              <a:rPr lang="tr-TR" sz="2400" dirty="0" smtClean="0"/>
              <a:t>24 </a:t>
            </a:r>
            <a:r>
              <a:rPr lang="tr-TR" sz="2400" dirty="0"/>
              <a:t>HAZİRAN PAZAR SABAH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984391" y="4306504"/>
            <a:ext cx="308414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YABANCI DİL SINAVI</a:t>
            </a:r>
            <a:r>
              <a:rPr lang="tr-TR" sz="2400" dirty="0" smtClean="0"/>
              <a:t>,</a:t>
            </a:r>
          </a:p>
          <a:p>
            <a:pPr algn="ctr"/>
            <a:r>
              <a:rPr lang="tr-TR" sz="2400" dirty="0" smtClean="0"/>
              <a:t> </a:t>
            </a:r>
            <a:r>
              <a:rPr lang="tr-TR" sz="2400" dirty="0"/>
              <a:t>24 HAZİRAN PAZAR ÖĞLEDEN SONRA</a:t>
            </a:r>
          </a:p>
        </p:txBody>
      </p:sp>
    </p:spTree>
    <p:extLst>
      <p:ext uri="{BB962C8B-B14F-4D97-AF65-F5344CB8AC3E}">
        <p14:creationId xmlns:p14="http://schemas.microsoft.com/office/powerpoint/2010/main" val="335553736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936256453"/>
              </p:ext>
            </p:extLst>
          </p:nvPr>
        </p:nvGraphicFramePr>
        <p:xfrm>
          <a:off x="5150284" y="173567"/>
          <a:ext cx="3085232" cy="156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816651972"/>
              </p:ext>
            </p:extLst>
          </p:nvPr>
        </p:nvGraphicFramePr>
        <p:xfrm>
          <a:off x="6883400" y="1516965"/>
          <a:ext cx="4724400" cy="290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095397509"/>
              </p:ext>
            </p:extLst>
          </p:nvPr>
        </p:nvGraphicFramePr>
        <p:xfrm>
          <a:off x="4991100" y="4152900"/>
          <a:ext cx="4140200" cy="25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" y="838199"/>
            <a:ext cx="10713171" cy="58885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4459" y="173567"/>
            <a:ext cx="11029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TYT (CUMARTESİ SABAH) SINAVI- DERSLER VE SORU SAYILARI</a:t>
            </a:r>
          </a:p>
        </p:txBody>
      </p:sp>
    </p:spTree>
    <p:extLst>
      <p:ext uri="{BB962C8B-B14F-4D97-AF65-F5344CB8AC3E}">
        <p14:creationId xmlns:p14="http://schemas.microsoft.com/office/powerpoint/2010/main" val="215456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67476"/>
              </p:ext>
            </p:extLst>
          </p:nvPr>
        </p:nvGraphicFramePr>
        <p:xfrm>
          <a:off x="271585" y="205154"/>
          <a:ext cx="105664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6 Metin kutusu"/>
          <p:cNvSpPr txBox="1"/>
          <p:nvPr/>
        </p:nvSpPr>
        <p:spPr>
          <a:xfrm>
            <a:off x="135793" y="4144950"/>
            <a:ext cx="2310532" cy="13849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latin typeface="Arial Black" pitchFamily="34" charset="0"/>
              </a:rPr>
              <a:t>SÜRE</a:t>
            </a:r>
          </a:p>
          <a:p>
            <a:pPr algn="ctr"/>
            <a:r>
              <a:rPr lang="tr-TR" sz="2800" b="1" i="1" dirty="0">
                <a:latin typeface="Arial Black" pitchFamily="34" charset="0"/>
              </a:rPr>
              <a:t>135 DAKİKA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294443871"/>
              </p:ext>
            </p:extLst>
          </p:nvPr>
        </p:nvGraphicFramePr>
        <p:xfrm>
          <a:off x="2310532" y="17285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446325" y="2490571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850662" y="4114717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TYT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446325" y="5738863"/>
            <a:ext cx="14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TYT</a:t>
            </a:r>
          </a:p>
        </p:txBody>
      </p:sp>
    </p:spTree>
    <p:extLst>
      <p:ext uri="{BB962C8B-B14F-4D97-AF65-F5344CB8AC3E}">
        <p14:creationId xmlns:p14="http://schemas.microsoft.com/office/powerpoint/2010/main" val="8502833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502258897"/>
              </p:ext>
            </p:extLst>
          </p:nvPr>
        </p:nvGraphicFramePr>
        <p:xfrm>
          <a:off x="406400" y="856298"/>
          <a:ext cx="10858500" cy="62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6385053"/>
              </p:ext>
            </p:extLst>
          </p:nvPr>
        </p:nvGraphicFramePr>
        <p:xfrm>
          <a:off x="495300" y="257274"/>
          <a:ext cx="5016500" cy="9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180017612"/>
              </p:ext>
            </p:extLst>
          </p:nvPr>
        </p:nvGraphicFramePr>
        <p:xfrm>
          <a:off x="6343650" y="605307"/>
          <a:ext cx="4089400" cy="93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988976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2" y="193183"/>
            <a:ext cx="11000526" cy="6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35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11290300" cy="47117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87430" y="2957840"/>
            <a:ext cx="300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Öğleden Sonra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781969" y="289628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24 Haziran</a:t>
            </a:r>
          </a:p>
        </p:txBody>
      </p:sp>
    </p:spTree>
    <p:extLst>
      <p:ext uri="{BB962C8B-B14F-4D97-AF65-F5344CB8AC3E}">
        <p14:creationId xmlns:p14="http://schemas.microsoft.com/office/powerpoint/2010/main" val="421784081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1893749"/>
            <a:ext cx="11264900" cy="4594448"/>
            <a:chOff x="0" y="1893749"/>
            <a:chExt cx="11264900" cy="4594448"/>
          </a:xfrm>
        </p:grpSpPr>
        <p:sp>
          <p:nvSpPr>
            <p:cNvPr id="6" name="Serbest Form 5"/>
            <p:cNvSpPr/>
            <p:nvPr/>
          </p:nvSpPr>
          <p:spPr>
            <a:xfrm>
              <a:off x="0" y="1893749"/>
              <a:ext cx="10638691" cy="1715835"/>
            </a:xfrm>
            <a:custGeom>
              <a:avLst/>
              <a:gdLst>
                <a:gd name="connsiteX0" fmla="*/ 0 w 10638691"/>
                <a:gd name="connsiteY0" fmla="*/ 285978 h 1715835"/>
                <a:gd name="connsiteX1" fmla="*/ 285978 w 10638691"/>
                <a:gd name="connsiteY1" fmla="*/ 0 h 1715835"/>
                <a:gd name="connsiteX2" fmla="*/ 10352713 w 10638691"/>
                <a:gd name="connsiteY2" fmla="*/ 0 h 1715835"/>
                <a:gd name="connsiteX3" fmla="*/ 10638691 w 10638691"/>
                <a:gd name="connsiteY3" fmla="*/ 285978 h 1715835"/>
                <a:gd name="connsiteX4" fmla="*/ 10638691 w 10638691"/>
                <a:gd name="connsiteY4" fmla="*/ 1429857 h 1715835"/>
                <a:gd name="connsiteX5" fmla="*/ 10352713 w 10638691"/>
                <a:gd name="connsiteY5" fmla="*/ 1715835 h 1715835"/>
                <a:gd name="connsiteX6" fmla="*/ 285978 w 10638691"/>
                <a:gd name="connsiteY6" fmla="*/ 1715835 h 1715835"/>
                <a:gd name="connsiteX7" fmla="*/ 0 w 10638691"/>
                <a:gd name="connsiteY7" fmla="*/ 1429857 h 1715835"/>
                <a:gd name="connsiteX8" fmla="*/ 0 w 10638691"/>
                <a:gd name="connsiteY8" fmla="*/ 285978 h 17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1715835">
                  <a:moveTo>
                    <a:pt x="0" y="285978"/>
                  </a:moveTo>
                  <a:cubicBezTo>
                    <a:pt x="0" y="128037"/>
                    <a:pt x="128037" y="0"/>
                    <a:pt x="285978" y="0"/>
                  </a:cubicBezTo>
                  <a:lnTo>
                    <a:pt x="10352713" y="0"/>
                  </a:lnTo>
                  <a:cubicBezTo>
                    <a:pt x="10510654" y="0"/>
                    <a:pt x="10638691" y="128037"/>
                    <a:pt x="10638691" y="285978"/>
                  </a:cubicBezTo>
                  <a:lnTo>
                    <a:pt x="10638691" y="1429857"/>
                  </a:lnTo>
                  <a:cubicBezTo>
                    <a:pt x="10638691" y="1587798"/>
                    <a:pt x="10510654" y="1715835"/>
                    <a:pt x="10352713" y="1715835"/>
                  </a:cubicBezTo>
                  <a:lnTo>
                    <a:pt x="285978" y="1715835"/>
                  </a:lnTo>
                  <a:cubicBezTo>
                    <a:pt x="128037" y="1715835"/>
                    <a:pt x="0" y="1587798"/>
                    <a:pt x="0" y="1429857"/>
                  </a:cubicBezTo>
                  <a:lnTo>
                    <a:pt x="0" y="28597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00" tIns="251400" rIns="251400" bIns="25140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/>
                <a:t>ÖN LİSANS PROGRAMLARINA</a:t>
              </a:r>
              <a:r>
                <a:rPr lang="tr-TR" sz="4800" kern="1200" dirty="0">
                  <a:solidFill>
                    <a:srgbClr val="FF0000"/>
                  </a:solidFill>
                </a:rPr>
                <a:t>: TYT PUANI</a:t>
              </a:r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298939" y="3128485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tr-TR" sz="400" kern="1200" dirty="0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626209" y="4194486"/>
              <a:ext cx="10638691" cy="2293711"/>
            </a:xfrm>
            <a:custGeom>
              <a:avLst/>
              <a:gdLst>
                <a:gd name="connsiteX0" fmla="*/ 0 w 10638691"/>
                <a:gd name="connsiteY0" fmla="*/ 382293 h 2293711"/>
                <a:gd name="connsiteX1" fmla="*/ 382293 w 10638691"/>
                <a:gd name="connsiteY1" fmla="*/ 0 h 2293711"/>
                <a:gd name="connsiteX2" fmla="*/ 10256398 w 10638691"/>
                <a:gd name="connsiteY2" fmla="*/ 0 h 2293711"/>
                <a:gd name="connsiteX3" fmla="*/ 10638691 w 10638691"/>
                <a:gd name="connsiteY3" fmla="*/ 382293 h 2293711"/>
                <a:gd name="connsiteX4" fmla="*/ 10638691 w 10638691"/>
                <a:gd name="connsiteY4" fmla="*/ 1911418 h 2293711"/>
                <a:gd name="connsiteX5" fmla="*/ 10256398 w 10638691"/>
                <a:gd name="connsiteY5" fmla="*/ 2293711 h 2293711"/>
                <a:gd name="connsiteX6" fmla="*/ 382293 w 10638691"/>
                <a:gd name="connsiteY6" fmla="*/ 2293711 h 2293711"/>
                <a:gd name="connsiteX7" fmla="*/ 0 w 10638691"/>
                <a:gd name="connsiteY7" fmla="*/ 1911418 h 2293711"/>
                <a:gd name="connsiteX8" fmla="*/ 0 w 10638691"/>
                <a:gd name="connsiteY8" fmla="*/ 382293 h 22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2293711">
                  <a:moveTo>
                    <a:pt x="0" y="382293"/>
                  </a:moveTo>
                  <a:cubicBezTo>
                    <a:pt x="0" y="171158"/>
                    <a:pt x="171158" y="0"/>
                    <a:pt x="382293" y="0"/>
                  </a:cubicBezTo>
                  <a:lnTo>
                    <a:pt x="10256398" y="0"/>
                  </a:lnTo>
                  <a:cubicBezTo>
                    <a:pt x="10467533" y="0"/>
                    <a:pt x="10638691" y="171158"/>
                    <a:pt x="10638691" y="382293"/>
                  </a:cubicBezTo>
                  <a:lnTo>
                    <a:pt x="10638691" y="1911418"/>
                  </a:lnTo>
                  <a:cubicBezTo>
                    <a:pt x="10638691" y="2122553"/>
                    <a:pt x="10467533" y="2293711"/>
                    <a:pt x="10256398" y="2293711"/>
                  </a:cubicBezTo>
                  <a:lnTo>
                    <a:pt x="382293" y="2293711"/>
                  </a:lnTo>
                  <a:cubicBezTo>
                    <a:pt x="171158" y="2293711"/>
                    <a:pt x="0" y="2122553"/>
                    <a:pt x="0" y="1911418"/>
                  </a:cubicBezTo>
                  <a:lnTo>
                    <a:pt x="0" y="38229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180" tIns="268180" rIns="268180" bIns="26818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100" kern="1200" dirty="0"/>
                <a:t>LİSANS PRORAMLARINA</a:t>
              </a:r>
              <a:r>
                <a:rPr lang="tr-TR" sz="3600" kern="1200" dirty="0"/>
                <a:t>: </a:t>
              </a:r>
              <a:r>
                <a:rPr lang="tr-TR" sz="3600" kern="1200" dirty="0">
                  <a:solidFill>
                    <a:srgbClr val="FF0000"/>
                  </a:solidFill>
                </a:rPr>
                <a:t>TYT (%40) VE İKİNCİ OTURUM SINAVLARI (%60</a:t>
              </a:r>
              <a:r>
                <a:rPr lang="tr-TR" sz="3600" kern="1200" dirty="0" smtClean="0">
                  <a:solidFill>
                    <a:srgbClr val="FF0000"/>
                  </a:solidFill>
                </a:rPr>
                <a:t>)+AÖBP</a:t>
              </a:r>
              <a:endParaRPr lang="tr-TR" sz="3600" kern="1200" dirty="0">
                <a:solidFill>
                  <a:srgbClr val="FF0000"/>
                </a:solidFill>
              </a:endParaRPr>
            </a:p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>
                  <a:solidFill>
                    <a:srgbClr val="FF0000"/>
                  </a:solidFill>
                </a:rPr>
                <a:t>SAYISAL, SÖZEL, EŞİT AĞIRLIK VE YABANCI DİL PUAN TÜRLERİ OLACAKTIR</a:t>
              </a:r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298939" y="5503460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tr-TR" sz="400" kern="1200" dirty="0"/>
                <a:t>.</a:t>
              </a: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0" y="720969"/>
            <a:ext cx="112649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YERLEŞTİRME NASIL OLACAK?</a:t>
            </a:r>
          </a:p>
        </p:txBody>
      </p:sp>
    </p:spTree>
    <p:extLst>
      <p:ext uri="{BB962C8B-B14F-4D97-AF65-F5344CB8AC3E}">
        <p14:creationId xmlns:p14="http://schemas.microsoft.com/office/powerpoint/2010/main" val="44444218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11290300" cy="56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5378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TM03457515[[fn=Manzara]]</Template>
  <TotalTime>265</TotalTime>
  <Words>373</Words>
  <Application>Microsoft Office PowerPoint</Application>
  <PresentationFormat>Özel</PresentationFormat>
  <Paragraphs>96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View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KISACA...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 Sizor</dc:creator>
  <cp:lastModifiedBy>AGOK</cp:lastModifiedBy>
  <cp:revision>36</cp:revision>
  <dcterms:created xsi:type="dcterms:W3CDTF">2017-10-12T16:54:58Z</dcterms:created>
  <dcterms:modified xsi:type="dcterms:W3CDTF">2018-04-02T07:59:39Z</dcterms:modified>
</cp:coreProperties>
</file>