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9"/>
  </p:notesMasterIdLst>
  <p:sldIdLst>
    <p:sldId id="260" r:id="rId2"/>
    <p:sldId id="305" r:id="rId3"/>
    <p:sldId id="311" r:id="rId4"/>
    <p:sldId id="373" r:id="rId5"/>
    <p:sldId id="374" r:id="rId6"/>
    <p:sldId id="339" r:id="rId7"/>
    <p:sldId id="314" r:id="rId8"/>
    <p:sldId id="375" r:id="rId9"/>
    <p:sldId id="376" r:id="rId10"/>
    <p:sldId id="345" r:id="rId11"/>
    <p:sldId id="317" r:id="rId12"/>
    <p:sldId id="319" r:id="rId13"/>
    <p:sldId id="321" r:id="rId14"/>
    <p:sldId id="322" r:id="rId15"/>
    <p:sldId id="323" r:id="rId16"/>
    <p:sldId id="324" r:id="rId17"/>
    <p:sldId id="325" r:id="rId18"/>
    <p:sldId id="326" r:id="rId19"/>
    <p:sldId id="327" r:id="rId20"/>
    <p:sldId id="356" r:id="rId21"/>
    <p:sldId id="358" r:id="rId22"/>
    <p:sldId id="359" r:id="rId23"/>
    <p:sldId id="360" r:id="rId24"/>
    <p:sldId id="361" r:id="rId25"/>
    <p:sldId id="369" r:id="rId26"/>
    <p:sldId id="362" r:id="rId27"/>
    <p:sldId id="363" r:id="rId28"/>
    <p:sldId id="364" r:id="rId29"/>
    <p:sldId id="365" r:id="rId30"/>
    <p:sldId id="366" r:id="rId31"/>
    <p:sldId id="367" r:id="rId32"/>
    <p:sldId id="259" r:id="rId33"/>
    <p:sldId id="357" r:id="rId34"/>
    <p:sldId id="280" r:id="rId35"/>
    <p:sldId id="348" r:id="rId36"/>
    <p:sldId id="294" r:id="rId37"/>
    <p:sldId id="350" r:id="rId38"/>
  </p:sldIdLst>
  <p:sldSz cx="9144000" cy="6858000" type="screen4x3"/>
  <p:notesSz cx="6858000" cy="9144000"/>
  <p:defaultTextStyle>
    <a:defPPr>
      <a:defRPr lang="en-US"/>
    </a:defPPr>
    <a:lvl1pPr algn="l" rtl="0" fontAlgn="base">
      <a:spcBef>
        <a:spcPct val="0"/>
      </a:spcBef>
      <a:spcAft>
        <a:spcPct val="0"/>
      </a:spcAft>
      <a:defRPr sz="4000" kern="1200">
        <a:solidFill>
          <a:schemeClr val="tx1"/>
        </a:solidFill>
        <a:latin typeface="Times New Roman" pitchFamily="18" charset="0"/>
        <a:ea typeface="+mn-ea"/>
        <a:cs typeface="+mn-cs"/>
      </a:defRPr>
    </a:lvl1pPr>
    <a:lvl2pPr marL="457200" algn="l" rtl="0" fontAlgn="base">
      <a:spcBef>
        <a:spcPct val="0"/>
      </a:spcBef>
      <a:spcAft>
        <a:spcPct val="0"/>
      </a:spcAft>
      <a:defRPr sz="4000" kern="1200">
        <a:solidFill>
          <a:schemeClr val="tx1"/>
        </a:solidFill>
        <a:latin typeface="Times New Roman" pitchFamily="18" charset="0"/>
        <a:ea typeface="+mn-ea"/>
        <a:cs typeface="+mn-cs"/>
      </a:defRPr>
    </a:lvl2pPr>
    <a:lvl3pPr marL="914400" algn="l" rtl="0" fontAlgn="base">
      <a:spcBef>
        <a:spcPct val="0"/>
      </a:spcBef>
      <a:spcAft>
        <a:spcPct val="0"/>
      </a:spcAft>
      <a:defRPr sz="4000" kern="1200">
        <a:solidFill>
          <a:schemeClr val="tx1"/>
        </a:solidFill>
        <a:latin typeface="Times New Roman" pitchFamily="18" charset="0"/>
        <a:ea typeface="+mn-ea"/>
        <a:cs typeface="+mn-cs"/>
      </a:defRPr>
    </a:lvl3pPr>
    <a:lvl4pPr marL="1371600" algn="l" rtl="0" fontAlgn="base">
      <a:spcBef>
        <a:spcPct val="0"/>
      </a:spcBef>
      <a:spcAft>
        <a:spcPct val="0"/>
      </a:spcAft>
      <a:defRPr sz="4000" kern="1200">
        <a:solidFill>
          <a:schemeClr val="tx1"/>
        </a:solidFill>
        <a:latin typeface="Times New Roman" pitchFamily="18" charset="0"/>
        <a:ea typeface="+mn-ea"/>
        <a:cs typeface="+mn-cs"/>
      </a:defRPr>
    </a:lvl4pPr>
    <a:lvl5pPr marL="1828800" algn="l" rtl="0" fontAlgn="base">
      <a:spcBef>
        <a:spcPct val="0"/>
      </a:spcBef>
      <a:spcAft>
        <a:spcPct val="0"/>
      </a:spcAft>
      <a:defRPr sz="4000" kern="1200">
        <a:solidFill>
          <a:schemeClr val="tx1"/>
        </a:solidFill>
        <a:latin typeface="Times New Roman" pitchFamily="18" charset="0"/>
        <a:ea typeface="+mn-ea"/>
        <a:cs typeface="+mn-cs"/>
      </a:defRPr>
    </a:lvl5pPr>
    <a:lvl6pPr marL="2286000" algn="l" defTabSz="914400" rtl="0" eaLnBrk="1" latinLnBrk="0" hangingPunct="1">
      <a:defRPr sz="4000" kern="1200">
        <a:solidFill>
          <a:schemeClr val="tx1"/>
        </a:solidFill>
        <a:latin typeface="Times New Roman" pitchFamily="18" charset="0"/>
        <a:ea typeface="+mn-ea"/>
        <a:cs typeface="+mn-cs"/>
      </a:defRPr>
    </a:lvl6pPr>
    <a:lvl7pPr marL="2743200" algn="l" defTabSz="914400" rtl="0" eaLnBrk="1" latinLnBrk="0" hangingPunct="1">
      <a:defRPr sz="4000" kern="1200">
        <a:solidFill>
          <a:schemeClr val="tx1"/>
        </a:solidFill>
        <a:latin typeface="Times New Roman" pitchFamily="18" charset="0"/>
        <a:ea typeface="+mn-ea"/>
        <a:cs typeface="+mn-cs"/>
      </a:defRPr>
    </a:lvl7pPr>
    <a:lvl8pPr marL="3200400" algn="l" defTabSz="914400" rtl="0" eaLnBrk="1" latinLnBrk="0" hangingPunct="1">
      <a:defRPr sz="4000" kern="1200">
        <a:solidFill>
          <a:schemeClr val="tx1"/>
        </a:solidFill>
        <a:latin typeface="Times New Roman" pitchFamily="18" charset="0"/>
        <a:ea typeface="+mn-ea"/>
        <a:cs typeface="+mn-cs"/>
      </a:defRPr>
    </a:lvl8pPr>
    <a:lvl9pPr marL="3657600" algn="l" defTabSz="914400" rtl="0" eaLnBrk="1" latinLnBrk="0" hangingPunct="1">
      <a:defRPr sz="4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00"/>
    <a:srgbClr val="CC66FF"/>
    <a:srgbClr val="339933"/>
    <a:srgbClr val="FFFF00"/>
    <a:srgbClr val="CC3300"/>
    <a:srgbClr val="00FFFF"/>
    <a:srgbClr val="66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297" autoAdjust="0"/>
    <p:restoredTop sz="96797" autoAdjust="0"/>
  </p:normalViewPr>
  <p:slideViewPr>
    <p:cSldViewPr>
      <p:cViewPr>
        <p:scale>
          <a:sx n="75" d="100"/>
          <a:sy n="75" d="100"/>
        </p:scale>
        <p:origin x="-13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8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3B94AA2-9F65-4BF5-AB9C-193037DC3C41}" type="slidenum">
              <a:rPr lang="tr-TR"/>
              <a:pPr/>
              <a:t>‹#›</a:t>
            </a:fld>
            <a:endParaRPr lang="tr-TR"/>
          </a:p>
        </p:txBody>
      </p:sp>
    </p:spTree>
    <p:extLst>
      <p:ext uri="{BB962C8B-B14F-4D97-AF65-F5344CB8AC3E}">
        <p14:creationId xmlns="" xmlns:p14="http://schemas.microsoft.com/office/powerpoint/2010/main" val="23264322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9FE389-7287-4128-9357-7EF34B855564}" type="slidenum">
              <a:rPr lang="tr-TR"/>
              <a:pPr/>
              <a:t>1</a:t>
            </a:fld>
            <a:endParaRPr lang="tr-TR"/>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BA0D6C-F883-4FBA-B64C-286F5108BD2D}" type="slidenum">
              <a:rPr lang="tr-TR"/>
              <a:pPr/>
              <a:t>14</a:t>
            </a:fld>
            <a:endParaRPr lang="tr-TR"/>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17830-5BFF-4D72-897B-BF7B2A6D1A98}" type="slidenum">
              <a:rPr lang="tr-TR"/>
              <a:pPr/>
              <a:t>15</a:t>
            </a:fld>
            <a:endParaRPr lang="tr-TR"/>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F9FFBA-AC3B-4A70-964B-F46EB26F8999}" type="slidenum">
              <a:rPr lang="tr-TR"/>
              <a:pPr/>
              <a:t>16</a:t>
            </a:fld>
            <a:endParaRPr lang="tr-TR"/>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0D25FE-87BE-43F3-B9E8-D722FCE5C813}" type="slidenum">
              <a:rPr lang="tr-TR"/>
              <a:pPr/>
              <a:t>17</a:t>
            </a:fld>
            <a:endParaRPr lang="tr-TR"/>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77B586-2EBB-47DE-B273-05F3C844D821}" type="slidenum">
              <a:rPr lang="tr-TR"/>
              <a:pPr/>
              <a:t>18</a:t>
            </a:fld>
            <a:endParaRPr lang="tr-TR"/>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62C3C0-667E-46C8-A76B-9DF735C199A5}" type="slidenum">
              <a:rPr lang="tr-TR"/>
              <a:pPr/>
              <a:t>19</a:t>
            </a:fld>
            <a:endParaRPr lang="tr-TR"/>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BCA542-A0D1-4F5F-B152-6C9B95BB0E4C}" type="slidenum">
              <a:rPr lang="tr-TR"/>
              <a:pPr/>
              <a:t>20</a:t>
            </a:fld>
            <a:endParaRPr lang="tr-TR"/>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4E90BF-1FDD-4320-B605-FFFC171DCDA8}" type="slidenum">
              <a:rPr lang="tr-TR"/>
              <a:pPr/>
              <a:t>21</a:t>
            </a:fld>
            <a:endParaRPr lang="tr-TR"/>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C89846-7A4E-451E-BE90-19A5C87FA687}" type="slidenum">
              <a:rPr lang="tr-TR"/>
              <a:pPr/>
              <a:t>22</a:t>
            </a:fld>
            <a:endParaRPr lang="tr-TR"/>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1ADF6B-76B8-4F0A-B2F7-C45F52254184}" type="slidenum">
              <a:rPr lang="tr-TR"/>
              <a:pPr/>
              <a:t>23</a:t>
            </a:fld>
            <a:endParaRPr lang="tr-TR"/>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71B83-C124-4CC8-BD48-F48B9F39F54D}" type="slidenum">
              <a:rPr lang="tr-TR"/>
              <a:pPr/>
              <a:t>2</a:t>
            </a:fld>
            <a:endParaRPr lang="tr-TR"/>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6C8AC1-12D3-46F1-B2A7-BA59FFC7F308}" type="slidenum">
              <a:rPr lang="tr-TR"/>
              <a:pPr/>
              <a:t>24</a:t>
            </a:fld>
            <a:endParaRPr lang="tr-TR"/>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024FF-6A32-42E3-BA4D-87239348BCDE}" type="slidenum">
              <a:rPr lang="tr-TR"/>
              <a:pPr/>
              <a:t>25</a:t>
            </a:fld>
            <a:endParaRPr lang="tr-TR"/>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F654EF-78E5-45BC-93D3-5C87BD2F7E59}" type="slidenum">
              <a:rPr lang="tr-TR"/>
              <a:pPr/>
              <a:t>26</a:t>
            </a:fld>
            <a:endParaRPr lang="tr-TR"/>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63EC96-E351-49E3-868B-F0C98F46D8E3}" type="slidenum">
              <a:rPr lang="tr-TR"/>
              <a:pPr/>
              <a:t>27</a:t>
            </a:fld>
            <a:endParaRPr lang="tr-TR"/>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FCBE8B-45E8-4D72-BC4D-991D4FFF81E4}" type="slidenum">
              <a:rPr lang="tr-TR"/>
              <a:pPr/>
              <a:t>28</a:t>
            </a:fld>
            <a:endParaRPr lang="tr-TR"/>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88577E-9CD7-4E2D-8B80-BEE34F88DCF6}" type="slidenum">
              <a:rPr lang="tr-TR"/>
              <a:pPr/>
              <a:t>29</a:t>
            </a:fld>
            <a:endParaRPr lang="tr-TR"/>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A50BC8-7B10-4AE9-B985-9EE6038F86BB}" type="slidenum">
              <a:rPr lang="tr-TR"/>
              <a:pPr/>
              <a:t>30</a:t>
            </a:fld>
            <a:endParaRPr lang="tr-TR"/>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397A38-9320-4AFC-9A90-114EF6F548A4}" type="slidenum">
              <a:rPr lang="tr-TR"/>
              <a:pPr/>
              <a:t>31</a:t>
            </a:fld>
            <a:endParaRPr lang="tr-TR"/>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DF6FB9-2542-4707-A7F1-763EF66B2596}" type="slidenum">
              <a:rPr lang="tr-TR"/>
              <a:pPr/>
              <a:t>32</a:t>
            </a:fld>
            <a:endParaRPr lang="tr-TR"/>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E08C8C-5D31-4043-B431-69193D10F253}" type="slidenum">
              <a:rPr lang="tr-TR"/>
              <a:pPr/>
              <a:t>33</a:t>
            </a:fld>
            <a:endParaRPr lang="tr-TR"/>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350BF7-26E9-4211-B7A0-36F8C19E4B7E}" type="slidenum">
              <a:rPr lang="tr-TR"/>
              <a:pPr/>
              <a:t>3</a:t>
            </a:fld>
            <a:endParaRPr lang="tr-TR"/>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C0035A-D49A-4406-8121-08A5CE8EE42F}" type="slidenum">
              <a:rPr lang="tr-TR"/>
              <a:pPr/>
              <a:t>34</a:t>
            </a:fld>
            <a:endParaRPr lang="tr-TR"/>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D9C625-7FD1-49CD-B582-2F3ED0B7325E}" type="slidenum">
              <a:rPr lang="tr-TR"/>
              <a:pPr/>
              <a:t>35</a:t>
            </a:fld>
            <a:endParaRPr lang="tr-TR"/>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A5B61C-C3B9-4155-9FDE-ADCB46C43269}" type="slidenum">
              <a:rPr lang="tr-TR"/>
              <a:pPr/>
              <a:t>36</a:t>
            </a:fld>
            <a:endParaRPr lang="tr-TR"/>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A84CE8-2BC9-49B7-BCDA-E7C5BF80B96C}" type="slidenum">
              <a:rPr lang="tr-TR"/>
              <a:pPr/>
              <a:t>37</a:t>
            </a:fld>
            <a:endParaRPr lang="tr-TR"/>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8AEEB7-44B1-484E-BAF0-049A3FBF8E40}" type="slidenum">
              <a:rPr lang="tr-TR"/>
              <a:pPr/>
              <a:t>6</a:t>
            </a:fld>
            <a:endParaRPr lang="tr-TR"/>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6B002E-A756-41CE-986E-5C7EDC231EB5}" type="slidenum">
              <a:rPr lang="tr-TR"/>
              <a:pPr/>
              <a:t>7</a:t>
            </a:fld>
            <a:endParaRPr lang="tr-TR"/>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93EFDA-C3E9-40E7-9ED4-E75C9B932EBF}" type="slidenum">
              <a:rPr lang="tr-TR"/>
              <a:pPr/>
              <a:t>10</a:t>
            </a:fld>
            <a:endParaRPr lang="tr-T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8594B2-931D-45EC-AEA8-0368AB35C68F}" type="slidenum">
              <a:rPr lang="tr-TR"/>
              <a:pPr/>
              <a:t>11</a:t>
            </a:fld>
            <a:endParaRPr lang="tr-TR"/>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4B236E-0E7B-4CCF-83FD-8FEF13D1C913}" type="slidenum">
              <a:rPr lang="tr-TR"/>
              <a:pPr/>
              <a:t>12</a:t>
            </a:fld>
            <a:endParaRPr lang="tr-TR"/>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8F6F15-7BAE-4B27-BCF4-27030330E303}" type="slidenum">
              <a:rPr lang="tr-TR"/>
              <a:pPr/>
              <a:t>13</a:t>
            </a:fld>
            <a:endParaRPr lang="tr-TR"/>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C3E2D398-143D-424F-9FC6-58965FF2F49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01A0CE-C9E0-42C0-89B5-24590B9D0D6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E0216D-E5CC-4B4F-BF9E-47310C0DC919}"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812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41148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Veri Yer Tutucusu"/>
          <p:cNvSpPr>
            <a:spLocks noGrp="1"/>
          </p:cNvSpPr>
          <p:nvPr>
            <p:ph type="dt" sz="half" idx="10"/>
          </p:nvPr>
        </p:nvSpPr>
        <p:spPr>
          <a:xfrm>
            <a:off x="685800" y="6248400"/>
            <a:ext cx="1905000" cy="457200"/>
          </a:xfrm>
        </p:spPr>
        <p:txBody>
          <a:bodyPr/>
          <a:lstStyle>
            <a:lvl1pPr>
              <a:defRPr/>
            </a:lvl1pPr>
          </a:lstStyle>
          <a:p>
            <a:endParaRPr lang="tr-TR"/>
          </a:p>
        </p:txBody>
      </p:sp>
      <p:sp>
        <p:nvSpPr>
          <p:cNvPr id="7" name="6 Altbilgi Yer Tutucusu"/>
          <p:cNvSpPr>
            <a:spLocks noGrp="1"/>
          </p:cNvSpPr>
          <p:nvPr>
            <p:ph type="ftr" sz="quarter" idx="11"/>
          </p:nvPr>
        </p:nvSpPr>
        <p:spPr>
          <a:xfrm>
            <a:off x="3124200" y="6248400"/>
            <a:ext cx="2895600" cy="457200"/>
          </a:xfrm>
        </p:spPr>
        <p:txBody>
          <a:bodyPr/>
          <a:lstStyle>
            <a:lvl1pPr>
              <a:defRPr/>
            </a:lvl1pPr>
          </a:lstStyle>
          <a:p>
            <a:endParaRPr lang="tr-TR"/>
          </a:p>
        </p:txBody>
      </p:sp>
      <p:sp>
        <p:nvSpPr>
          <p:cNvPr id="8" name="7 Slayt Numarası Yer Tutucusu"/>
          <p:cNvSpPr>
            <a:spLocks noGrp="1"/>
          </p:cNvSpPr>
          <p:nvPr>
            <p:ph type="sldNum" sz="quarter" idx="12"/>
          </p:nvPr>
        </p:nvSpPr>
        <p:spPr>
          <a:xfrm>
            <a:off x="6553200" y="6248400"/>
            <a:ext cx="1905000" cy="457200"/>
          </a:xfrm>
        </p:spPr>
        <p:txBody>
          <a:bodyPr/>
          <a:lstStyle>
            <a:lvl1pPr>
              <a:defRPr/>
            </a:lvl1pPr>
          </a:lstStyle>
          <a:p>
            <a:fld id="{E974C233-E502-41F9-968D-3839163AF6D1}" type="slidenum">
              <a:rPr lang="tr-TR"/>
              <a:pPr/>
              <a:t>‹#›</a:t>
            </a:fld>
            <a:endParaRPr lang="tr-T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685800" y="6248400"/>
            <a:ext cx="1905000" cy="457200"/>
          </a:xfrm>
        </p:spPr>
        <p:txBody>
          <a:bodyPr/>
          <a:lstStyle>
            <a:lvl1pPr>
              <a:defRPr/>
            </a:lvl1pPr>
          </a:lstStyle>
          <a:p>
            <a:endParaRPr lang="tr-TR"/>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endParaRPr lang="tr-TR"/>
          </a:p>
        </p:txBody>
      </p:sp>
      <p:sp>
        <p:nvSpPr>
          <p:cNvPr id="7" name="6 Slayt Numarası Yer Tutucusu"/>
          <p:cNvSpPr>
            <a:spLocks noGrp="1"/>
          </p:cNvSpPr>
          <p:nvPr>
            <p:ph type="sldNum" sz="quarter" idx="12"/>
          </p:nvPr>
        </p:nvSpPr>
        <p:spPr>
          <a:xfrm>
            <a:off x="6553200" y="6248400"/>
            <a:ext cx="1905000" cy="457200"/>
          </a:xfrm>
        </p:spPr>
        <p:txBody>
          <a:bodyPr/>
          <a:lstStyle>
            <a:lvl1pPr>
              <a:defRPr/>
            </a:lvl1pPr>
          </a:lstStyle>
          <a:p>
            <a:fld id="{B8AD537B-8682-438C-8C1F-7DA28F655CF0}" type="slidenum">
              <a:rPr lang="tr-T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812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41148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Veri Yer Tutucusu"/>
          <p:cNvSpPr>
            <a:spLocks noGrp="1"/>
          </p:cNvSpPr>
          <p:nvPr>
            <p:ph type="dt" sz="half" idx="10"/>
          </p:nvPr>
        </p:nvSpPr>
        <p:spPr>
          <a:xfrm>
            <a:off x="685800" y="6248400"/>
            <a:ext cx="1905000" cy="457200"/>
          </a:xfrm>
        </p:spPr>
        <p:txBody>
          <a:bodyPr/>
          <a:lstStyle>
            <a:lvl1pPr>
              <a:defRPr/>
            </a:lvl1pPr>
          </a:lstStyle>
          <a:p>
            <a:endParaRPr lang="tr-TR"/>
          </a:p>
        </p:txBody>
      </p:sp>
      <p:sp>
        <p:nvSpPr>
          <p:cNvPr id="7" name="6 Altbilgi Yer Tutucusu"/>
          <p:cNvSpPr>
            <a:spLocks noGrp="1"/>
          </p:cNvSpPr>
          <p:nvPr>
            <p:ph type="ftr" sz="quarter" idx="11"/>
          </p:nvPr>
        </p:nvSpPr>
        <p:spPr>
          <a:xfrm>
            <a:off x="3124200" y="6248400"/>
            <a:ext cx="2895600" cy="457200"/>
          </a:xfrm>
        </p:spPr>
        <p:txBody>
          <a:bodyPr/>
          <a:lstStyle>
            <a:lvl1pPr>
              <a:defRPr/>
            </a:lvl1pPr>
          </a:lstStyle>
          <a:p>
            <a:endParaRPr lang="tr-TR"/>
          </a:p>
        </p:txBody>
      </p:sp>
      <p:sp>
        <p:nvSpPr>
          <p:cNvPr id="8" name="7 Slayt Numarası Yer Tutucusu"/>
          <p:cNvSpPr>
            <a:spLocks noGrp="1"/>
          </p:cNvSpPr>
          <p:nvPr>
            <p:ph type="sldNum" sz="quarter" idx="12"/>
          </p:nvPr>
        </p:nvSpPr>
        <p:spPr>
          <a:xfrm>
            <a:off x="6553200" y="6248400"/>
            <a:ext cx="1905000" cy="457200"/>
          </a:xfrm>
        </p:spPr>
        <p:txBody>
          <a:bodyPr/>
          <a:lstStyle>
            <a:lvl1pPr>
              <a:defRPr/>
            </a:lvl1pPr>
          </a:lstStyle>
          <a:p>
            <a:fld id="{2C3543CC-0C0F-443C-B697-ED5CB459C4E0}"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775D9F-5171-41EE-B147-01BD2F08BEA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7A3D525-E50E-4287-AB13-B62AEC97411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97FF1D5-352F-4A54-B9CE-198735185B9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E439DA6-240C-46B8-A946-B8F21B8C60B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93E3F94-4EC7-49F2-8E41-9E82C4D5232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945E0E0-8571-4398-AB33-8F6EB655E79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6DD294-3E4C-49D8-B8C6-6AFA8DE6FB8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5683BC0F-DE47-406E-BE32-58AD4EF6F2A3}"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7FCD25-DE9E-41AB-AEC3-45F8A48DD489}"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2" r:id="rId14"/>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9.gif"/></Relationships>
</file>

<file path=ppt/slides/_rels/slide1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0.gif"/></Relationships>
</file>

<file path=ppt/slides/_rels/slide24.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0.wmf"/></Relationships>
</file>

<file path=ppt/slides/_rels/slide2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2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9.gif"/></Relationships>
</file>

<file path=ppt/slides/_rels/slide3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7.gif"/></Relationships>
</file>

<file path=ppt/slides/_rels/slide33.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33.gif"/><Relationship Id="rId4" Type="http://schemas.openxmlformats.org/officeDocument/2006/relationships/image" Target="../media/image3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10088MiniPicture"/>
          <p:cNvPicPr>
            <a:picLocks noGrp="1" noChangeAspect="1" noChangeArrowheads="1" noCrop="1"/>
          </p:cNvPicPr>
          <p:nvPr>
            <p:ph sz="half" idx="1"/>
          </p:nvPr>
        </p:nvPicPr>
        <p:blipFill>
          <a:blip r:embed="rId3" cstate="print"/>
          <a:srcRect/>
          <a:stretch>
            <a:fillRect/>
          </a:stretch>
        </p:blipFill>
        <p:spPr bwMode="ltGray">
          <a:xfrm>
            <a:off x="0" y="76200"/>
            <a:ext cx="9144000" cy="6858000"/>
          </a:xfrm>
          <a:noFill/>
          <a:ln/>
        </p:spPr>
      </p:pic>
      <p:sp>
        <p:nvSpPr>
          <p:cNvPr id="11271" name="Rectangle 7"/>
          <p:cNvSpPr>
            <a:spLocks noChangeArrowheads="1"/>
          </p:cNvSpPr>
          <p:nvPr/>
        </p:nvSpPr>
        <p:spPr bwMode="auto">
          <a:xfrm>
            <a:off x="500002" y="1714488"/>
            <a:ext cx="8358278" cy="3416320"/>
          </a:xfrm>
          <a:prstGeom prst="rect">
            <a:avLst/>
          </a:prstGeom>
          <a:noFill/>
          <a:ln w="9525">
            <a:noFill/>
            <a:miter lim="800000"/>
            <a:headEnd/>
            <a:tailEnd/>
          </a:ln>
          <a:effectLst/>
        </p:spPr>
        <p:txBody>
          <a:bodyPr wrap="square">
            <a:spAutoFit/>
          </a:bodyPr>
          <a:lstStyle/>
          <a:p>
            <a:pPr algn="ctr"/>
            <a:r>
              <a:rPr lang="tr-TR" sz="7200" b="1" dirty="0" smtClean="0">
                <a:solidFill>
                  <a:schemeClr val="bg1"/>
                </a:solidFill>
                <a:latin typeface="Monotype Corsiva" pitchFamily="66" charset="0"/>
              </a:rPr>
              <a:t>VERİMLİ DERS </a:t>
            </a:r>
          </a:p>
          <a:p>
            <a:pPr algn="ctr"/>
            <a:r>
              <a:rPr lang="tr-TR" sz="7200" b="1" dirty="0" smtClean="0">
                <a:solidFill>
                  <a:schemeClr val="bg1"/>
                </a:solidFill>
                <a:latin typeface="Monotype Corsiva" pitchFamily="66" charset="0"/>
              </a:rPr>
              <a:t>ÇALIŞMA YÖNTEMLERİ</a:t>
            </a:r>
            <a:endParaRPr lang="tr-TR" sz="7200" b="1" dirty="0">
              <a:solidFill>
                <a:schemeClr val="bg1"/>
              </a:solidFill>
              <a:latin typeface="Monotype Corsiva" pitchFamily="66"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323850" y="260350"/>
            <a:ext cx="7239000" cy="685800"/>
          </a:xfrm>
          <a:prstGeom prst="rect">
            <a:avLst/>
          </a:prstGeom>
          <a:noFill/>
          <a:ln w="9525">
            <a:noFill/>
            <a:miter lim="800000"/>
            <a:headEnd/>
            <a:tailEnd/>
          </a:ln>
          <a:effectLst/>
        </p:spPr>
        <p:txBody>
          <a:bodyPr/>
          <a:lstStyle/>
          <a:p>
            <a:r>
              <a:rPr lang="tr-TR" sz="7200" b="1" dirty="0" smtClean="0">
                <a:latin typeface="Monotype Corsiva" pitchFamily="66" charset="0"/>
              </a:rPr>
              <a:t>PLANLI ÇALIŞIN</a:t>
            </a:r>
          </a:p>
          <a:p>
            <a:r>
              <a:rPr lang="tr-TR" sz="6000" b="1" dirty="0" smtClean="0">
                <a:latin typeface="Monotype Corsiva" pitchFamily="66" charset="0"/>
              </a:rPr>
              <a:t>PLANSIZLIK</a:t>
            </a:r>
            <a:endParaRPr lang="tr-TR" sz="6000" b="1" dirty="0">
              <a:latin typeface="Monotype Corsiva" pitchFamily="66" charset="0"/>
            </a:endParaRPr>
          </a:p>
        </p:txBody>
      </p:sp>
      <p:sp>
        <p:nvSpPr>
          <p:cNvPr id="112643" name="Rectangle 3"/>
          <p:cNvSpPr>
            <a:spLocks noChangeArrowheads="1"/>
          </p:cNvSpPr>
          <p:nvPr/>
        </p:nvSpPr>
        <p:spPr bwMode="auto">
          <a:xfrm>
            <a:off x="685800" y="2362200"/>
            <a:ext cx="8001000" cy="685800"/>
          </a:xfrm>
          <a:prstGeom prst="rect">
            <a:avLst/>
          </a:prstGeom>
          <a:noFill/>
          <a:ln w="9525">
            <a:noFill/>
            <a:miter lim="800000"/>
            <a:headEnd/>
            <a:tailEnd/>
          </a:ln>
          <a:effectLst/>
        </p:spPr>
        <p:txBody>
          <a:bodyPr/>
          <a:lstStyle/>
          <a:p>
            <a:r>
              <a:rPr lang="tr-TR" sz="3600" b="1" dirty="0">
                <a:solidFill>
                  <a:srgbClr val="FFFF00"/>
                </a:solidFill>
                <a:latin typeface="Tahoma" pitchFamily="34" charset="0"/>
              </a:rPr>
              <a:t>	</a:t>
            </a:r>
            <a:r>
              <a:rPr lang="tr-TR" sz="3600" b="1" dirty="0" smtClean="0">
                <a:solidFill>
                  <a:schemeClr val="hlink"/>
                </a:solidFill>
                <a:latin typeface="Tahoma" pitchFamily="34" charset="0"/>
              </a:rPr>
              <a:t>Dikkatsizliğe</a:t>
            </a:r>
            <a:endParaRPr lang="tr-TR" sz="3600" b="1" dirty="0">
              <a:solidFill>
                <a:schemeClr val="hlink"/>
              </a:solidFill>
              <a:latin typeface="Tahoma" pitchFamily="34" charset="0"/>
            </a:endParaRPr>
          </a:p>
        </p:txBody>
      </p:sp>
      <p:sp>
        <p:nvSpPr>
          <p:cNvPr id="112644" name="Rectangle 4"/>
          <p:cNvSpPr>
            <a:spLocks noChangeArrowheads="1"/>
          </p:cNvSpPr>
          <p:nvPr/>
        </p:nvSpPr>
        <p:spPr bwMode="auto">
          <a:xfrm>
            <a:off x="685800" y="3200400"/>
            <a:ext cx="8001000" cy="685800"/>
          </a:xfrm>
          <a:prstGeom prst="rect">
            <a:avLst/>
          </a:prstGeom>
          <a:noFill/>
          <a:ln w="9525">
            <a:noFill/>
            <a:miter lim="800000"/>
            <a:headEnd/>
            <a:tailEnd/>
          </a:ln>
          <a:effectLst/>
        </p:spPr>
        <p:txBody>
          <a:bodyPr/>
          <a:lstStyle/>
          <a:p>
            <a:r>
              <a:rPr lang="tr-TR" sz="3600" b="1" dirty="0">
                <a:solidFill>
                  <a:srgbClr val="FFFF00"/>
                </a:solidFill>
                <a:latin typeface="Tahoma" pitchFamily="34" charset="0"/>
              </a:rPr>
              <a:t>		</a:t>
            </a:r>
            <a:r>
              <a:rPr lang="tr-TR" sz="3600" b="1" dirty="0" smtClean="0">
                <a:solidFill>
                  <a:schemeClr val="hlink"/>
                </a:solidFill>
                <a:latin typeface="Tahoma" pitchFamily="34" charset="0"/>
              </a:rPr>
              <a:t>İsteksizliğe</a:t>
            </a:r>
            <a:endParaRPr lang="tr-TR" sz="3600" b="1" dirty="0">
              <a:solidFill>
                <a:schemeClr val="hlink"/>
              </a:solidFill>
              <a:latin typeface="Tahoma" pitchFamily="34" charset="0"/>
            </a:endParaRPr>
          </a:p>
        </p:txBody>
      </p:sp>
      <p:sp>
        <p:nvSpPr>
          <p:cNvPr id="112645" name="Rectangle 5"/>
          <p:cNvSpPr>
            <a:spLocks noChangeArrowheads="1"/>
          </p:cNvSpPr>
          <p:nvPr/>
        </p:nvSpPr>
        <p:spPr bwMode="auto">
          <a:xfrm>
            <a:off x="685800" y="4038600"/>
            <a:ext cx="8001000" cy="685800"/>
          </a:xfrm>
          <a:prstGeom prst="rect">
            <a:avLst/>
          </a:prstGeom>
          <a:noFill/>
          <a:ln w="9525">
            <a:noFill/>
            <a:miter lim="800000"/>
            <a:headEnd/>
            <a:tailEnd/>
          </a:ln>
          <a:effectLst/>
        </p:spPr>
        <p:txBody>
          <a:bodyPr/>
          <a:lstStyle/>
          <a:p>
            <a:r>
              <a:rPr lang="tr-TR" sz="3600" b="1" dirty="0">
                <a:solidFill>
                  <a:srgbClr val="FFFF00"/>
                </a:solidFill>
                <a:latin typeface="Tahoma" pitchFamily="34" charset="0"/>
              </a:rPr>
              <a:t>			</a:t>
            </a:r>
            <a:r>
              <a:rPr lang="tr-TR" sz="3600" b="1" dirty="0" smtClean="0">
                <a:solidFill>
                  <a:schemeClr val="hlink"/>
                </a:solidFill>
                <a:latin typeface="Tahoma" pitchFamily="34" charset="0"/>
              </a:rPr>
              <a:t>Yorgunluğa</a:t>
            </a:r>
            <a:r>
              <a:rPr kumimoji="1" lang="tr-TR" sz="2400" dirty="0" smtClean="0">
                <a:solidFill>
                  <a:schemeClr val="hlink"/>
                </a:solidFill>
              </a:rPr>
              <a:t> </a:t>
            </a:r>
            <a:endParaRPr kumimoji="1" lang="tr-TR" sz="2400" dirty="0">
              <a:solidFill>
                <a:schemeClr val="hlink"/>
              </a:solidFill>
            </a:endParaRPr>
          </a:p>
        </p:txBody>
      </p:sp>
      <p:sp>
        <p:nvSpPr>
          <p:cNvPr id="112646" name="Rectangle 6"/>
          <p:cNvSpPr>
            <a:spLocks noChangeArrowheads="1"/>
          </p:cNvSpPr>
          <p:nvPr/>
        </p:nvSpPr>
        <p:spPr bwMode="auto">
          <a:xfrm>
            <a:off x="685800" y="4876800"/>
            <a:ext cx="8001000" cy="685800"/>
          </a:xfrm>
          <a:prstGeom prst="rect">
            <a:avLst/>
          </a:prstGeom>
          <a:noFill/>
          <a:ln w="9525">
            <a:noFill/>
            <a:miter lim="800000"/>
            <a:headEnd/>
            <a:tailEnd/>
          </a:ln>
          <a:effectLst/>
        </p:spPr>
        <p:txBody>
          <a:bodyPr/>
          <a:lstStyle/>
          <a:p>
            <a:r>
              <a:rPr lang="tr-TR" sz="3600" b="1" dirty="0">
                <a:solidFill>
                  <a:srgbClr val="FFFF00"/>
                </a:solidFill>
                <a:latin typeface="Tahoma" pitchFamily="34" charset="0"/>
              </a:rPr>
              <a:t>				</a:t>
            </a:r>
            <a:r>
              <a:rPr lang="tr-TR" sz="3600" b="1" dirty="0" smtClean="0">
                <a:solidFill>
                  <a:schemeClr val="hlink"/>
                </a:solidFill>
                <a:latin typeface="Tahoma" pitchFamily="34" charset="0"/>
              </a:rPr>
              <a:t>Bitkinliğe </a:t>
            </a:r>
            <a:endParaRPr lang="tr-TR" sz="3600" b="1" dirty="0">
              <a:solidFill>
                <a:schemeClr val="hlink"/>
              </a:solidFill>
              <a:latin typeface="Tahoma" pitchFamily="34" charset="0"/>
            </a:endParaRPr>
          </a:p>
        </p:txBody>
      </p:sp>
      <p:sp>
        <p:nvSpPr>
          <p:cNvPr id="112647" name="Rectangle 7"/>
          <p:cNvSpPr>
            <a:spLocks noChangeArrowheads="1"/>
          </p:cNvSpPr>
          <p:nvPr/>
        </p:nvSpPr>
        <p:spPr bwMode="auto">
          <a:xfrm>
            <a:off x="1524000" y="5715000"/>
            <a:ext cx="6629400" cy="685800"/>
          </a:xfrm>
          <a:prstGeom prst="rect">
            <a:avLst/>
          </a:prstGeom>
          <a:noFill/>
          <a:ln w="9525">
            <a:noFill/>
            <a:miter lim="800000"/>
            <a:headEnd/>
            <a:tailEnd/>
          </a:ln>
          <a:effectLst/>
        </p:spPr>
        <p:txBody>
          <a:bodyPr/>
          <a:lstStyle/>
          <a:p>
            <a:r>
              <a:rPr lang="tr-TR" sz="3600" b="1" dirty="0" smtClean="0">
                <a:solidFill>
                  <a:schemeClr val="hlink"/>
                </a:solidFill>
                <a:latin typeface="Tahoma" pitchFamily="34" charset="0"/>
              </a:rPr>
              <a:t>v</a:t>
            </a:r>
            <a:r>
              <a:rPr lang="tr-TR" sz="3600" b="1" dirty="0" smtClean="0">
                <a:solidFill>
                  <a:schemeClr val="hlink"/>
                </a:solidFill>
                <a:latin typeface="Tahoma" pitchFamily="34" charset="0"/>
              </a:rPr>
              <a:t>e </a:t>
            </a:r>
            <a:r>
              <a:rPr lang="tr-TR" sz="3600" b="1" dirty="0" smtClean="0">
                <a:solidFill>
                  <a:schemeClr val="hlink"/>
                </a:solidFill>
                <a:latin typeface="Tahoma" pitchFamily="34" charset="0"/>
              </a:rPr>
              <a:t>D</a:t>
            </a:r>
            <a:r>
              <a:rPr lang="tr-TR" sz="3600" b="1" dirty="0" smtClean="0">
                <a:solidFill>
                  <a:schemeClr val="hlink"/>
                </a:solidFill>
                <a:latin typeface="Tahoma" pitchFamily="34" charset="0"/>
              </a:rPr>
              <a:t>algınlığa </a:t>
            </a:r>
            <a:r>
              <a:rPr lang="tr-TR" sz="3600" b="1" dirty="0">
                <a:solidFill>
                  <a:schemeClr val="hlink"/>
                </a:solidFill>
                <a:latin typeface="Tahoma" pitchFamily="34" charset="0"/>
              </a:rPr>
              <a:t>neden olur.</a:t>
            </a:r>
          </a:p>
        </p:txBody>
      </p:sp>
      <p:pic>
        <p:nvPicPr>
          <p:cNvPr id="112648" name="Picture 8" descr="BD06670_"/>
          <p:cNvPicPr>
            <a:picLocks noChangeAspect="1" noChangeArrowheads="1"/>
          </p:cNvPicPr>
          <p:nvPr/>
        </p:nvPicPr>
        <p:blipFill>
          <a:blip r:embed="rId3" cstate="print"/>
          <a:srcRect/>
          <a:stretch>
            <a:fillRect/>
          </a:stretch>
        </p:blipFill>
        <p:spPr bwMode="auto">
          <a:xfrm>
            <a:off x="5410200" y="1054100"/>
            <a:ext cx="3733800" cy="294005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0"/>
            <a:ext cx="9144000" cy="1139825"/>
          </a:xfrm>
          <a:solidFill>
            <a:schemeClr val="accent2"/>
          </a:solidFill>
        </p:spPr>
        <p:txBody>
          <a:bodyPr/>
          <a:lstStyle/>
          <a:p>
            <a:r>
              <a:rPr lang="tr-TR" sz="7000" b="1" u="sng" dirty="0">
                <a:solidFill>
                  <a:srgbClr val="FFFF00"/>
                </a:solidFill>
                <a:latin typeface="Monotype Corsiva" pitchFamily="66" charset="0"/>
              </a:rPr>
              <a:t>3</a:t>
            </a:r>
            <a:r>
              <a:rPr lang="tr-TR" sz="7000" b="1" u="sng" dirty="0" smtClean="0">
                <a:solidFill>
                  <a:srgbClr val="FFFF00"/>
                </a:solidFill>
                <a:latin typeface="Monotype Corsiva" pitchFamily="66" charset="0"/>
              </a:rPr>
              <a:t>. </a:t>
            </a:r>
            <a:r>
              <a:rPr lang="tr-TR" sz="7000" b="1" u="sng" dirty="0">
                <a:solidFill>
                  <a:srgbClr val="FFFF00"/>
                </a:solidFill>
                <a:latin typeface="Monotype Corsiva" pitchFamily="66" charset="0"/>
              </a:rPr>
              <a:t>MOTİVASYON</a:t>
            </a:r>
            <a:r>
              <a:rPr lang="tr-TR" b="1" u="sng" dirty="0">
                <a:solidFill>
                  <a:srgbClr val="FFFF00"/>
                </a:solidFill>
              </a:rPr>
              <a:t> </a:t>
            </a:r>
          </a:p>
        </p:txBody>
      </p:sp>
      <p:sp>
        <p:nvSpPr>
          <p:cNvPr id="75781" name="Text Box 5"/>
          <p:cNvSpPr txBox="1">
            <a:spLocks noChangeArrowheads="1"/>
          </p:cNvSpPr>
          <p:nvPr/>
        </p:nvSpPr>
        <p:spPr bwMode="auto">
          <a:xfrm>
            <a:off x="755650" y="1557338"/>
            <a:ext cx="7993063" cy="4486275"/>
          </a:xfrm>
          <a:prstGeom prst="rect">
            <a:avLst/>
          </a:prstGeom>
          <a:noFill/>
          <a:ln w="9525">
            <a:noFill/>
            <a:miter lim="800000"/>
            <a:headEnd type="none" w="sm" len="sm"/>
            <a:tailEnd type="none" w="sm" len="sm"/>
          </a:ln>
          <a:effectLst/>
        </p:spPr>
        <p:txBody>
          <a:bodyPr>
            <a:spAutoFit/>
          </a:bodyPr>
          <a:lstStyle/>
          <a:p>
            <a:pPr eaLnBrk="0" hangingPunct="0">
              <a:buClr>
                <a:schemeClr val="bg1"/>
              </a:buClr>
              <a:buFont typeface="Wingdings" pitchFamily="2" charset="2"/>
              <a:buChar char="["/>
            </a:pPr>
            <a:r>
              <a:rPr lang="tr-TR" sz="3600">
                <a:solidFill>
                  <a:srgbClr val="FF9966"/>
                </a:solidFill>
                <a:effectLst>
                  <a:outerShdw blurRad="38100" dist="38100" dir="2700000" algn="tl">
                    <a:srgbClr val="FFFFFF"/>
                  </a:outerShdw>
                </a:effectLst>
                <a:latin typeface="Arial" charset="0"/>
              </a:rPr>
              <a:t> </a:t>
            </a:r>
            <a:r>
              <a:rPr lang="tr-TR" sz="3600" b="1">
                <a:solidFill>
                  <a:srgbClr val="FF9966"/>
                </a:solidFill>
                <a:effectLst>
                  <a:outerShdw blurRad="38100" dist="38100" dir="2700000" algn="tl">
                    <a:srgbClr val="FFFFFF"/>
                  </a:outerShdw>
                </a:effectLst>
                <a:latin typeface="Comic Sans MS" pitchFamily="66" charset="0"/>
              </a:rPr>
              <a:t>Çalışmaları ertelemeyin.</a:t>
            </a:r>
          </a:p>
          <a:p>
            <a:pPr eaLnBrk="0" hangingPunct="0">
              <a:buClr>
                <a:schemeClr val="bg1"/>
              </a:buClr>
              <a:buFont typeface="Wingdings" pitchFamily="2" charset="2"/>
              <a:buNone/>
            </a:pPr>
            <a:endParaRPr lang="tr-TR" sz="3600" b="1">
              <a:solidFill>
                <a:srgbClr val="FF9966"/>
              </a:solidFill>
              <a:effectLst>
                <a:outerShdw blurRad="38100" dist="38100" dir="2700000" algn="tl">
                  <a:srgbClr val="FFFFFF"/>
                </a:outerShdw>
              </a:effectLst>
              <a:latin typeface="Comic Sans MS" pitchFamily="66" charset="0"/>
            </a:endParaRPr>
          </a:p>
          <a:p>
            <a:pPr eaLnBrk="0" hangingPunct="0">
              <a:buClr>
                <a:schemeClr val="bg1"/>
              </a:buClr>
              <a:buFont typeface="Wingdings" pitchFamily="2" charset="2"/>
              <a:buChar char="["/>
            </a:pPr>
            <a:r>
              <a:rPr lang="tr-TR" sz="3600" b="1">
                <a:solidFill>
                  <a:srgbClr val="FF9966"/>
                </a:solidFill>
                <a:effectLst>
                  <a:outerShdw blurRad="38100" dist="38100" dir="2700000" algn="tl">
                    <a:srgbClr val="FFFFFF"/>
                  </a:outerShdw>
                </a:effectLst>
                <a:latin typeface="Comic Sans MS" pitchFamily="66" charset="0"/>
              </a:rPr>
              <a:t> </a:t>
            </a:r>
            <a:r>
              <a:rPr lang="tr-TR" sz="3600" b="1">
                <a:solidFill>
                  <a:srgbClr val="6699FF"/>
                </a:solidFill>
                <a:effectLst>
                  <a:outerShdw blurRad="38100" dist="38100" dir="2700000" algn="tl">
                    <a:srgbClr val="FFFFFF"/>
                  </a:outerShdw>
                </a:effectLst>
                <a:latin typeface="Comic Sans MS" pitchFamily="66" charset="0"/>
              </a:rPr>
              <a:t>Olumlu düşünün. </a:t>
            </a:r>
          </a:p>
          <a:p>
            <a:pPr eaLnBrk="0" hangingPunct="0">
              <a:buClr>
                <a:schemeClr val="bg1"/>
              </a:buClr>
              <a:buFont typeface="Wingdings" pitchFamily="2" charset="2"/>
              <a:buNone/>
            </a:pPr>
            <a:endParaRPr lang="tr-TR" sz="3600" b="1">
              <a:solidFill>
                <a:srgbClr val="6699FF"/>
              </a:solidFill>
              <a:effectLst>
                <a:outerShdw blurRad="38100" dist="38100" dir="2700000" algn="tl">
                  <a:srgbClr val="FFFFFF"/>
                </a:outerShdw>
              </a:effectLst>
              <a:latin typeface="Comic Sans MS" pitchFamily="66" charset="0"/>
            </a:endParaRPr>
          </a:p>
          <a:p>
            <a:pPr eaLnBrk="0" hangingPunct="0">
              <a:buClr>
                <a:schemeClr val="bg1"/>
              </a:buClr>
              <a:buFont typeface="Wingdings" pitchFamily="2" charset="2"/>
              <a:buChar char="["/>
            </a:pPr>
            <a:r>
              <a:rPr lang="tr-TR" sz="3600" b="1">
                <a:solidFill>
                  <a:srgbClr val="FF9966"/>
                </a:solidFill>
                <a:effectLst>
                  <a:outerShdw blurRad="38100" dist="38100" dir="2700000" algn="tl">
                    <a:srgbClr val="FFFFFF"/>
                  </a:outerShdw>
                </a:effectLst>
                <a:latin typeface="Comic Sans MS" pitchFamily="66" charset="0"/>
              </a:rPr>
              <a:t> </a:t>
            </a:r>
            <a:r>
              <a:rPr lang="tr-TR" sz="3600" b="1">
                <a:solidFill>
                  <a:srgbClr val="9966FF"/>
                </a:solidFill>
                <a:effectLst>
                  <a:outerShdw blurRad="38100" dist="38100" dir="2700000" algn="tl">
                    <a:srgbClr val="FFFFFF"/>
                  </a:outerShdw>
                </a:effectLst>
                <a:latin typeface="Comic Sans MS" pitchFamily="66" charset="0"/>
              </a:rPr>
              <a:t>Hedefi hayal edin. </a:t>
            </a:r>
          </a:p>
          <a:p>
            <a:pPr eaLnBrk="0" hangingPunct="0">
              <a:buClr>
                <a:schemeClr val="bg1"/>
              </a:buClr>
              <a:buFont typeface="Wingdings" pitchFamily="2" charset="2"/>
              <a:buNone/>
            </a:pPr>
            <a:endParaRPr lang="tr-TR" sz="3600" b="1">
              <a:solidFill>
                <a:srgbClr val="9966FF"/>
              </a:solidFill>
              <a:effectLst>
                <a:outerShdw blurRad="38100" dist="38100" dir="2700000" algn="tl">
                  <a:srgbClr val="FFFFFF"/>
                </a:outerShdw>
              </a:effectLst>
              <a:latin typeface="Comic Sans MS" pitchFamily="66" charset="0"/>
            </a:endParaRPr>
          </a:p>
          <a:p>
            <a:pPr eaLnBrk="0" hangingPunct="0">
              <a:buClr>
                <a:schemeClr val="bg1"/>
              </a:buClr>
              <a:buFont typeface="Wingdings" pitchFamily="2" charset="2"/>
              <a:buChar char="["/>
            </a:pPr>
            <a:r>
              <a:rPr lang="tr-TR" sz="3600" b="1">
                <a:solidFill>
                  <a:srgbClr val="339933"/>
                </a:solidFill>
                <a:effectLst>
                  <a:outerShdw blurRad="38100" dist="38100" dir="2700000" algn="tl">
                    <a:srgbClr val="FFFFFF"/>
                  </a:outerShdw>
                </a:effectLst>
                <a:latin typeface="Comic Sans MS" pitchFamily="66" charset="0"/>
              </a:rPr>
              <a:t> Anlarsanız seversiniz…</a:t>
            </a:r>
          </a:p>
          <a:p>
            <a:pPr eaLnBrk="0" hangingPunct="0"/>
            <a:endParaRPr lang="tr-TR" sz="3600" b="1">
              <a:solidFill>
                <a:srgbClr val="339933"/>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0"/>
            <a:ext cx="9144000" cy="908050"/>
          </a:xfrm>
          <a:solidFill>
            <a:schemeClr val="accent2"/>
          </a:solidFill>
        </p:spPr>
        <p:txBody>
          <a:bodyPr>
            <a:normAutofit fontScale="90000"/>
          </a:bodyPr>
          <a:lstStyle/>
          <a:p>
            <a:r>
              <a:rPr lang="tr-TR" sz="7000" b="1" u="sng" dirty="0">
                <a:solidFill>
                  <a:srgbClr val="FFFF00"/>
                </a:solidFill>
                <a:latin typeface="Monotype Corsiva" pitchFamily="66" charset="0"/>
              </a:rPr>
              <a:t>3</a:t>
            </a:r>
            <a:r>
              <a:rPr lang="tr-TR" sz="7000" b="1" u="sng" dirty="0" smtClean="0">
                <a:solidFill>
                  <a:srgbClr val="FFFF00"/>
                </a:solidFill>
                <a:latin typeface="Monotype Corsiva" pitchFamily="66" charset="0"/>
              </a:rPr>
              <a:t>. </a:t>
            </a:r>
            <a:r>
              <a:rPr lang="tr-TR" sz="7000" b="1" u="sng" dirty="0">
                <a:solidFill>
                  <a:srgbClr val="FFFF00"/>
                </a:solidFill>
                <a:latin typeface="Monotype Corsiva" pitchFamily="66" charset="0"/>
              </a:rPr>
              <a:t>KONSANTRASYON</a:t>
            </a:r>
          </a:p>
        </p:txBody>
      </p:sp>
      <p:pic>
        <p:nvPicPr>
          <p:cNvPr id="77828" name="Picture 4" descr="8547MiniPicture"/>
          <p:cNvPicPr>
            <a:picLocks noGrp="1" noChangeAspect="1" noChangeArrowheads="1" noCrop="1"/>
          </p:cNvPicPr>
          <p:nvPr>
            <p:ph sz="half" idx="2"/>
          </p:nvPr>
        </p:nvPicPr>
        <p:blipFill>
          <a:blip r:embed="rId3" cstate="print"/>
          <a:stretch>
            <a:fillRect/>
          </a:stretch>
        </p:blipFill>
        <p:spPr>
          <a:xfrm>
            <a:off x="6153150" y="3690937"/>
            <a:ext cx="800100" cy="695325"/>
          </a:xfrm>
          <a:noFill/>
          <a:ln/>
        </p:spPr>
      </p:pic>
      <p:sp>
        <p:nvSpPr>
          <p:cNvPr id="77829" name="Text Box 5"/>
          <p:cNvSpPr txBox="1">
            <a:spLocks noChangeArrowheads="1"/>
          </p:cNvSpPr>
          <p:nvPr/>
        </p:nvSpPr>
        <p:spPr bwMode="auto">
          <a:xfrm>
            <a:off x="323850" y="908050"/>
            <a:ext cx="7777163" cy="5447645"/>
          </a:xfrm>
          <a:prstGeom prst="rect">
            <a:avLst/>
          </a:prstGeom>
          <a:noFill/>
          <a:ln w="9525">
            <a:noFill/>
            <a:miter lim="800000"/>
            <a:headEnd type="none" w="sm" len="sm"/>
            <a:tailEnd type="none" w="sm" len="sm"/>
          </a:ln>
          <a:effectLst/>
        </p:spPr>
        <p:txBody>
          <a:bodyPr>
            <a:spAutoFit/>
          </a:bodyPr>
          <a:lstStyle/>
          <a:p>
            <a:pPr eaLnBrk="0" hangingPunct="0"/>
            <a:endParaRPr lang="tr-TR" sz="2400" dirty="0">
              <a:effectLst>
                <a:outerShdw blurRad="38100" dist="38100" dir="2700000" algn="tl">
                  <a:srgbClr val="FFFFFF"/>
                </a:outerShdw>
              </a:effectLst>
              <a:latin typeface="Arial" charset="0"/>
            </a:endParaRPr>
          </a:p>
          <a:p>
            <a:pPr eaLnBrk="0" hangingPunct="0">
              <a:buClr>
                <a:schemeClr val="bg1"/>
              </a:buClr>
              <a:buFont typeface="Wingdings" pitchFamily="2" charset="2"/>
              <a:buChar char="["/>
            </a:pPr>
            <a:endParaRPr lang="tr-TR" sz="3600" b="1" dirty="0">
              <a:solidFill>
                <a:srgbClr val="FF9966"/>
              </a:solidFill>
              <a:effectLst>
                <a:outerShdw blurRad="38100" dist="38100" dir="2700000" algn="tl">
                  <a:srgbClr val="FFFFFF"/>
                </a:outerShdw>
              </a:effectLst>
              <a:latin typeface="Comic Sans MS" pitchFamily="66" charset="0"/>
            </a:endParaRPr>
          </a:p>
          <a:p>
            <a:pPr eaLnBrk="0" hangingPunct="0">
              <a:buClr>
                <a:schemeClr val="bg1"/>
              </a:buClr>
              <a:buFont typeface="Wingdings" pitchFamily="2" charset="2"/>
              <a:buChar char="["/>
            </a:pPr>
            <a:r>
              <a:rPr lang="tr-TR" sz="3600" b="1" dirty="0">
                <a:solidFill>
                  <a:srgbClr val="FF9966"/>
                </a:solidFill>
                <a:effectLst>
                  <a:outerShdw blurRad="38100" dist="38100" dir="2700000" algn="tl">
                    <a:srgbClr val="FFFFFF"/>
                  </a:outerShdw>
                </a:effectLst>
                <a:latin typeface="Comic Sans MS" pitchFamily="66" charset="0"/>
              </a:rPr>
              <a:t> </a:t>
            </a:r>
            <a:r>
              <a:rPr lang="tr-TR" sz="3600" b="1" dirty="0">
                <a:solidFill>
                  <a:srgbClr val="FF0000"/>
                </a:solidFill>
                <a:effectLst>
                  <a:outerShdw blurRad="38100" dist="38100" dir="2700000" algn="tl">
                    <a:srgbClr val="FFFFFF"/>
                  </a:outerShdw>
                </a:effectLst>
                <a:latin typeface="Comic Sans MS" pitchFamily="66" charset="0"/>
              </a:rPr>
              <a:t>Sağlık sorunları</a:t>
            </a:r>
          </a:p>
          <a:p>
            <a:pPr eaLnBrk="0" hangingPunct="0">
              <a:buClr>
                <a:schemeClr val="bg1"/>
              </a:buClr>
              <a:buFont typeface="Wingdings" pitchFamily="2" charset="2"/>
              <a:buNone/>
            </a:pPr>
            <a:endParaRPr lang="tr-TR" sz="3600" b="1" dirty="0">
              <a:solidFill>
                <a:srgbClr val="FF0000"/>
              </a:solidFill>
              <a:effectLst>
                <a:outerShdw blurRad="38100" dist="38100" dir="2700000" algn="tl">
                  <a:srgbClr val="FFFFFF"/>
                </a:outerShdw>
              </a:effectLst>
              <a:latin typeface="Comic Sans MS" pitchFamily="66" charset="0"/>
            </a:endParaRPr>
          </a:p>
          <a:p>
            <a:pPr eaLnBrk="0" hangingPunct="0">
              <a:buClr>
                <a:schemeClr val="bg1"/>
              </a:buClr>
              <a:buFont typeface="Wingdings" pitchFamily="2" charset="2"/>
              <a:buChar char="["/>
            </a:pPr>
            <a:r>
              <a:rPr lang="tr-TR" sz="3600" b="1" dirty="0">
                <a:solidFill>
                  <a:srgbClr val="FFFF00"/>
                </a:solidFill>
                <a:effectLst>
                  <a:outerShdw blurRad="38100" dist="38100" dir="2700000" algn="tl">
                    <a:srgbClr val="FFFFFF"/>
                  </a:outerShdw>
                </a:effectLst>
                <a:latin typeface="Comic Sans MS" pitchFamily="66" charset="0"/>
              </a:rPr>
              <a:t> Hayal kurma</a:t>
            </a:r>
          </a:p>
          <a:p>
            <a:pPr eaLnBrk="0" hangingPunct="0">
              <a:buClr>
                <a:schemeClr val="bg1"/>
              </a:buClr>
              <a:buFont typeface="Wingdings" pitchFamily="2" charset="2"/>
              <a:buNone/>
            </a:pPr>
            <a:endParaRPr lang="tr-TR" sz="3600" b="1" dirty="0">
              <a:solidFill>
                <a:srgbClr val="FFFF00"/>
              </a:solidFill>
              <a:effectLst>
                <a:outerShdw blurRad="38100" dist="38100" dir="2700000" algn="tl">
                  <a:srgbClr val="FFFFFF"/>
                </a:outerShdw>
              </a:effectLst>
              <a:latin typeface="Comic Sans MS" pitchFamily="66" charset="0"/>
            </a:endParaRPr>
          </a:p>
          <a:p>
            <a:pPr eaLnBrk="0" hangingPunct="0">
              <a:buClr>
                <a:schemeClr val="bg1"/>
              </a:buClr>
              <a:buFont typeface="Wingdings" pitchFamily="2" charset="2"/>
              <a:buChar char="["/>
            </a:pPr>
            <a:r>
              <a:rPr lang="tr-TR" sz="3600" b="1" dirty="0">
                <a:solidFill>
                  <a:srgbClr val="FF9966"/>
                </a:solidFill>
                <a:effectLst>
                  <a:outerShdw blurRad="38100" dist="38100" dir="2700000" algn="tl">
                    <a:srgbClr val="FFFFFF"/>
                  </a:outerShdw>
                </a:effectLst>
                <a:latin typeface="Comic Sans MS" pitchFamily="66" charset="0"/>
              </a:rPr>
              <a:t> Çalışma ortamı</a:t>
            </a:r>
          </a:p>
          <a:p>
            <a:pPr eaLnBrk="0" hangingPunct="0">
              <a:buClr>
                <a:schemeClr val="bg1"/>
              </a:buClr>
              <a:buFont typeface="Wingdings" pitchFamily="2" charset="2"/>
              <a:buNone/>
            </a:pPr>
            <a:endParaRPr lang="tr-TR" sz="3600" b="1" dirty="0">
              <a:solidFill>
                <a:srgbClr val="FF9966"/>
              </a:solidFill>
              <a:effectLst>
                <a:outerShdw blurRad="38100" dist="38100" dir="2700000" algn="tl">
                  <a:srgbClr val="FFFFFF"/>
                </a:outerShdw>
              </a:effectLst>
              <a:latin typeface="Comic Sans MS" pitchFamily="66" charset="0"/>
            </a:endParaRPr>
          </a:p>
          <a:p>
            <a:pPr eaLnBrk="0" hangingPunct="0">
              <a:buClr>
                <a:schemeClr val="bg1"/>
              </a:buClr>
              <a:buFont typeface="Wingdings" pitchFamily="2" charset="2"/>
              <a:buChar char="["/>
            </a:pPr>
            <a:r>
              <a:rPr lang="tr-TR" sz="3600" b="1" dirty="0">
                <a:solidFill>
                  <a:srgbClr val="FF9966"/>
                </a:solidFill>
                <a:effectLst>
                  <a:outerShdw blurRad="38100" dist="38100" dir="2700000" algn="tl">
                    <a:srgbClr val="FFFFFF"/>
                  </a:outerShdw>
                </a:effectLst>
                <a:latin typeface="Comic Sans MS" pitchFamily="66" charset="0"/>
              </a:rPr>
              <a:t> </a:t>
            </a:r>
            <a:r>
              <a:rPr lang="tr-TR" sz="3600" b="1" dirty="0">
                <a:solidFill>
                  <a:srgbClr val="9966FF"/>
                </a:solidFill>
                <a:effectLst>
                  <a:outerShdw blurRad="38100" dist="38100" dir="2700000" algn="tl">
                    <a:srgbClr val="FFFFFF"/>
                  </a:outerShdw>
                </a:effectLst>
                <a:latin typeface="Comic Sans MS" pitchFamily="66" charset="0"/>
              </a:rPr>
              <a:t>Uykusuzluk</a:t>
            </a:r>
          </a:p>
          <a:p>
            <a:pPr eaLnBrk="0" hangingPunct="0"/>
            <a:endParaRPr lang="tr-TR" sz="3600" b="1" dirty="0">
              <a:solidFill>
                <a:srgbClr val="9966FF"/>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692275" y="0"/>
            <a:ext cx="7451725" cy="1643050"/>
          </a:xfrm>
          <a:solidFill>
            <a:schemeClr val="accent2"/>
          </a:solidFill>
        </p:spPr>
        <p:txBody>
          <a:bodyPr>
            <a:normAutofit fontScale="90000"/>
          </a:bodyPr>
          <a:lstStyle/>
          <a:p>
            <a:r>
              <a:rPr lang="tr-TR" sz="6000" b="1" u="sng" dirty="0">
                <a:solidFill>
                  <a:srgbClr val="FFFF00"/>
                </a:solidFill>
                <a:latin typeface="Monotype Corsiva" pitchFamily="66" charset="0"/>
              </a:rPr>
              <a:t>4</a:t>
            </a:r>
            <a:r>
              <a:rPr lang="tr-TR" sz="6000" b="1" u="sng" dirty="0" smtClean="0">
                <a:solidFill>
                  <a:srgbClr val="FFFF00"/>
                </a:solidFill>
                <a:latin typeface="Monotype Corsiva" pitchFamily="66" charset="0"/>
              </a:rPr>
              <a:t>. NASIL VERİMLİ ÇALIŞILIR?</a:t>
            </a:r>
            <a:endParaRPr lang="tr-TR" sz="6000" b="1" u="sng" dirty="0">
              <a:solidFill>
                <a:srgbClr val="FFFF00"/>
              </a:solidFill>
              <a:latin typeface="Monotype Corsiva" pitchFamily="66" charset="0"/>
            </a:endParaRPr>
          </a:p>
        </p:txBody>
      </p:sp>
      <p:pic>
        <p:nvPicPr>
          <p:cNvPr id="79878" name="Picture 6" descr="8780SmallPicture"/>
          <p:cNvPicPr>
            <a:picLocks noGrp="1" noChangeAspect="1" noChangeArrowheads="1" noCrop="1"/>
          </p:cNvPicPr>
          <p:nvPr>
            <p:ph sz="half" idx="1"/>
          </p:nvPr>
        </p:nvPicPr>
        <p:blipFill>
          <a:blip r:embed="rId3" cstate="print"/>
          <a:stretch>
            <a:fillRect/>
          </a:stretch>
        </p:blipFill>
        <p:spPr>
          <a:xfrm>
            <a:off x="1724025" y="3694906"/>
            <a:ext cx="1504950" cy="885825"/>
          </a:xfrm>
          <a:noFill/>
          <a:ln/>
        </p:spPr>
      </p:pic>
      <p:pic>
        <p:nvPicPr>
          <p:cNvPr id="79877" name="Picture 5" descr="yaz"/>
          <p:cNvPicPr>
            <a:picLocks noGrp="1" noChangeAspect="1" noChangeArrowheads="1" noCrop="1"/>
          </p:cNvPicPr>
          <p:nvPr>
            <p:ph sz="half" idx="2"/>
          </p:nvPr>
        </p:nvPicPr>
        <p:blipFill>
          <a:blip r:embed="rId4" cstate="print"/>
          <a:srcRect/>
          <a:stretch>
            <a:fillRect/>
          </a:stretch>
        </p:blipFill>
        <p:spPr>
          <a:xfrm>
            <a:off x="0" y="260350"/>
            <a:ext cx="1908175" cy="1625600"/>
          </a:xfrm>
          <a:noFill/>
          <a:ln/>
        </p:spPr>
      </p:pic>
      <p:sp>
        <p:nvSpPr>
          <p:cNvPr id="79875" name="Text Box 3"/>
          <p:cNvSpPr txBox="1">
            <a:spLocks noChangeArrowheads="1"/>
          </p:cNvSpPr>
          <p:nvPr/>
        </p:nvSpPr>
        <p:spPr bwMode="auto">
          <a:xfrm>
            <a:off x="0" y="1714488"/>
            <a:ext cx="4067175" cy="4051638"/>
          </a:xfrm>
          <a:prstGeom prst="rect">
            <a:avLst/>
          </a:prstGeom>
          <a:noFill/>
          <a:ln w="9525">
            <a:noFill/>
            <a:miter lim="800000"/>
            <a:headEnd type="none" w="sm" len="sm"/>
            <a:tailEnd type="none" w="sm" len="sm"/>
          </a:ln>
          <a:effectLst/>
        </p:spPr>
        <p:txBody>
          <a:bodyPr wrap="square">
            <a:spAutoFit/>
          </a:bodyPr>
          <a:lstStyle/>
          <a:p>
            <a:pPr eaLnBrk="0" hangingPunct="0"/>
            <a:endParaRPr lang="tr-TR" sz="3200" b="1" dirty="0"/>
          </a:p>
          <a:p>
            <a:pPr eaLnBrk="0" hangingPunct="0">
              <a:buFont typeface="Wingdings" pitchFamily="2" charset="2"/>
              <a:buChar char="["/>
            </a:pPr>
            <a:r>
              <a:rPr lang="tr-TR" sz="3600" dirty="0">
                <a:solidFill>
                  <a:srgbClr val="FF9966"/>
                </a:solidFill>
                <a:latin typeface="Comic Sans MS" pitchFamily="66" charset="0"/>
              </a:rPr>
              <a:t> ÖN HAZIRLIK</a:t>
            </a:r>
          </a:p>
          <a:p>
            <a:pPr eaLnBrk="0" hangingPunct="0">
              <a:buFont typeface="Wingdings" pitchFamily="2" charset="2"/>
              <a:buNone/>
            </a:pPr>
            <a:r>
              <a:rPr lang="tr-TR" sz="3600" dirty="0">
                <a:solidFill>
                  <a:schemeClr val="bg1"/>
                </a:solidFill>
                <a:latin typeface="Comic Sans MS" pitchFamily="66" charset="0"/>
              </a:rPr>
              <a:t> </a:t>
            </a:r>
          </a:p>
          <a:p>
            <a:pPr eaLnBrk="0" hangingPunct="0">
              <a:buFont typeface="Wingdings" pitchFamily="2" charset="2"/>
              <a:buChar char="["/>
            </a:pPr>
            <a:r>
              <a:rPr lang="tr-TR" sz="3600" dirty="0">
                <a:solidFill>
                  <a:srgbClr val="CCFF33"/>
                </a:solidFill>
                <a:latin typeface="Comic Sans MS" pitchFamily="66" charset="0"/>
              </a:rPr>
              <a:t> DİNLEME</a:t>
            </a:r>
          </a:p>
          <a:p>
            <a:pPr eaLnBrk="0" hangingPunct="0">
              <a:buFont typeface="Wingdings" pitchFamily="2" charset="2"/>
              <a:buNone/>
            </a:pPr>
            <a:endParaRPr lang="tr-TR" sz="3600" dirty="0">
              <a:solidFill>
                <a:srgbClr val="FFFF00"/>
              </a:solidFill>
              <a:latin typeface="Comic Sans MS" pitchFamily="66" charset="0"/>
            </a:endParaRPr>
          </a:p>
          <a:p>
            <a:pPr eaLnBrk="0" hangingPunct="0">
              <a:buFont typeface="Wingdings" pitchFamily="2" charset="2"/>
              <a:buChar char="["/>
            </a:pPr>
            <a:r>
              <a:rPr lang="tr-TR" sz="3600" dirty="0">
                <a:solidFill>
                  <a:srgbClr val="6699FF"/>
                </a:solidFill>
                <a:latin typeface="Comic Sans MS" pitchFamily="66" charset="0"/>
              </a:rPr>
              <a:t> OKUMA</a:t>
            </a:r>
          </a:p>
          <a:p>
            <a:pPr eaLnBrk="0" hangingPunct="0">
              <a:buFont typeface="Wingdings" pitchFamily="2" charset="2"/>
              <a:buNone/>
            </a:pPr>
            <a:endParaRPr lang="tr-TR" sz="3600" dirty="0">
              <a:solidFill>
                <a:srgbClr val="6699FF"/>
              </a:solidFill>
              <a:latin typeface="Comic Sans MS" pitchFamily="66" charset="0"/>
            </a:endParaRPr>
          </a:p>
        </p:txBody>
      </p:sp>
      <p:sp>
        <p:nvSpPr>
          <p:cNvPr id="79880" name="Rectangle 8"/>
          <p:cNvSpPr>
            <a:spLocks noChangeArrowheads="1"/>
          </p:cNvSpPr>
          <p:nvPr/>
        </p:nvSpPr>
        <p:spPr bwMode="auto">
          <a:xfrm>
            <a:off x="4787900" y="2214554"/>
            <a:ext cx="4103688" cy="2862322"/>
          </a:xfrm>
          <a:prstGeom prst="rect">
            <a:avLst/>
          </a:prstGeom>
          <a:noFill/>
          <a:ln w="9525">
            <a:noFill/>
            <a:miter lim="800000"/>
            <a:headEnd/>
            <a:tailEnd/>
          </a:ln>
          <a:effectLst/>
        </p:spPr>
        <p:txBody>
          <a:bodyPr wrap="square">
            <a:spAutoFit/>
          </a:bodyPr>
          <a:lstStyle/>
          <a:p>
            <a:pPr>
              <a:buFont typeface="Wingdings" pitchFamily="2" charset="2"/>
              <a:buChar char="["/>
            </a:pPr>
            <a:r>
              <a:rPr lang="tr-TR" sz="3600" dirty="0">
                <a:solidFill>
                  <a:srgbClr val="FFFF00"/>
                </a:solidFill>
                <a:latin typeface="Comic Sans MS" pitchFamily="66" charset="0"/>
              </a:rPr>
              <a:t> NOT TUTMA</a:t>
            </a:r>
          </a:p>
          <a:p>
            <a:pPr>
              <a:buFont typeface="Wingdings" pitchFamily="2" charset="2"/>
              <a:buNone/>
            </a:pPr>
            <a:endParaRPr lang="tr-TR" sz="3600" dirty="0">
              <a:solidFill>
                <a:srgbClr val="FFFF00"/>
              </a:solidFill>
              <a:latin typeface="Comic Sans MS" pitchFamily="66" charset="0"/>
            </a:endParaRPr>
          </a:p>
          <a:p>
            <a:pPr>
              <a:buFont typeface="Wingdings" pitchFamily="2" charset="2"/>
              <a:buChar char="["/>
            </a:pPr>
            <a:r>
              <a:rPr lang="tr-TR" sz="3600" dirty="0">
                <a:solidFill>
                  <a:srgbClr val="FF0000"/>
                </a:solidFill>
                <a:latin typeface="Comic Sans MS" pitchFamily="66" charset="0"/>
              </a:rPr>
              <a:t>TEKRAR</a:t>
            </a:r>
          </a:p>
          <a:p>
            <a:pPr>
              <a:buFont typeface="Wingdings" pitchFamily="2" charset="2"/>
              <a:buNone/>
            </a:pPr>
            <a:endParaRPr lang="tr-TR" sz="3600" dirty="0">
              <a:solidFill>
                <a:srgbClr val="FF0000"/>
              </a:solidFill>
              <a:latin typeface="Comic Sans MS" pitchFamily="66" charset="0"/>
            </a:endParaRPr>
          </a:p>
          <a:p>
            <a:pPr>
              <a:buFont typeface="Wingdings" pitchFamily="2" charset="2"/>
              <a:buChar char="["/>
            </a:pPr>
            <a:r>
              <a:rPr lang="tr-TR" sz="3600" dirty="0">
                <a:solidFill>
                  <a:srgbClr val="9966FF"/>
                </a:solidFill>
                <a:latin typeface="Comic Sans MS" pitchFamily="66" charset="0"/>
              </a:rPr>
              <a:t>TEST TEKNİĞİ</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2051050" y="1628775"/>
            <a:ext cx="4824413" cy="1143000"/>
          </a:xfrm>
        </p:spPr>
        <p:txBody>
          <a:bodyPr/>
          <a:lstStyle/>
          <a:p>
            <a:r>
              <a:rPr lang="tr-TR" sz="3600" b="1" u="sng">
                <a:solidFill>
                  <a:srgbClr val="FF0000"/>
                </a:solidFill>
              </a:rPr>
              <a:t>A. ÖN HAZIRLIK</a:t>
            </a:r>
          </a:p>
        </p:txBody>
      </p:sp>
      <p:sp>
        <p:nvSpPr>
          <p:cNvPr id="80899" name="Rectangle 3"/>
          <p:cNvSpPr>
            <a:spLocks noGrp="1" noChangeArrowheads="1"/>
          </p:cNvSpPr>
          <p:nvPr>
            <p:ph type="body" sz="half" idx="1"/>
          </p:nvPr>
        </p:nvSpPr>
        <p:spPr>
          <a:xfrm>
            <a:off x="684213" y="3213100"/>
            <a:ext cx="6696075" cy="2125663"/>
          </a:xfrm>
        </p:spPr>
        <p:txBody>
          <a:bodyPr/>
          <a:lstStyle/>
          <a:p>
            <a:pPr>
              <a:lnSpc>
                <a:spcPct val="80000"/>
              </a:lnSpc>
              <a:buFont typeface="Wingdings" pitchFamily="2" charset="2"/>
              <a:buChar char="["/>
            </a:pPr>
            <a:r>
              <a:rPr lang="tr-TR" dirty="0">
                <a:solidFill>
                  <a:srgbClr val="FFFF00"/>
                </a:solidFill>
                <a:latin typeface="Comic Sans MS" pitchFamily="66" charset="0"/>
              </a:rPr>
              <a:t> </a:t>
            </a:r>
            <a:r>
              <a:rPr lang="tr-TR" dirty="0">
                <a:latin typeface="Comic Sans MS" pitchFamily="66" charset="0"/>
              </a:rPr>
              <a:t>Gözden geçirin.</a:t>
            </a:r>
          </a:p>
          <a:p>
            <a:pPr>
              <a:lnSpc>
                <a:spcPct val="80000"/>
              </a:lnSpc>
              <a:buFont typeface="Wingdings" pitchFamily="2" charset="2"/>
              <a:buNone/>
            </a:pPr>
            <a:endParaRPr lang="tr-TR" dirty="0">
              <a:solidFill>
                <a:srgbClr val="FFFF00"/>
              </a:solidFill>
              <a:latin typeface="Comic Sans MS" pitchFamily="66" charset="0"/>
            </a:endParaRPr>
          </a:p>
          <a:p>
            <a:pPr>
              <a:lnSpc>
                <a:spcPct val="80000"/>
              </a:lnSpc>
              <a:buFont typeface="Wingdings" pitchFamily="2" charset="2"/>
              <a:buChar char="["/>
            </a:pPr>
            <a:r>
              <a:rPr lang="tr-TR" dirty="0">
                <a:solidFill>
                  <a:srgbClr val="6699FF"/>
                </a:solidFill>
                <a:latin typeface="Comic Sans MS" pitchFamily="66" charset="0"/>
              </a:rPr>
              <a:t> Soruları cevaplayın.</a:t>
            </a:r>
          </a:p>
          <a:p>
            <a:pPr>
              <a:lnSpc>
                <a:spcPct val="80000"/>
              </a:lnSpc>
              <a:buFont typeface="Wingdings" pitchFamily="2" charset="2"/>
              <a:buNone/>
            </a:pPr>
            <a:endParaRPr lang="tr-TR" dirty="0">
              <a:solidFill>
                <a:srgbClr val="6699FF"/>
              </a:solidFill>
              <a:latin typeface="Comic Sans MS" pitchFamily="66" charset="0"/>
            </a:endParaRPr>
          </a:p>
          <a:p>
            <a:pPr>
              <a:lnSpc>
                <a:spcPct val="80000"/>
              </a:lnSpc>
              <a:buFont typeface="Wingdings" pitchFamily="2" charset="2"/>
              <a:buChar char="["/>
            </a:pPr>
            <a:r>
              <a:rPr lang="tr-TR" dirty="0">
                <a:solidFill>
                  <a:srgbClr val="FF9966"/>
                </a:solidFill>
                <a:latin typeface="Comic Sans MS" pitchFamily="66" charset="0"/>
              </a:rPr>
              <a:t> Tablo ve grafikleri inceleyin.</a:t>
            </a:r>
          </a:p>
          <a:p>
            <a:pPr>
              <a:lnSpc>
                <a:spcPct val="80000"/>
              </a:lnSpc>
            </a:pPr>
            <a:endParaRPr lang="tr-TR" dirty="0">
              <a:solidFill>
                <a:srgbClr val="FF9966"/>
              </a:solidFill>
            </a:endParaRPr>
          </a:p>
        </p:txBody>
      </p:sp>
      <p:pic>
        <p:nvPicPr>
          <p:cNvPr id="80901" name="Picture 5" descr="kultur"/>
          <p:cNvPicPr>
            <a:picLocks noGrp="1" noChangeAspect="1" noChangeArrowheads="1" noCrop="1"/>
          </p:cNvPicPr>
          <p:nvPr>
            <p:ph sz="quarter" idx="2"/>
          </p:nvPr>
        </p:nvPicPr>
        <p:blipFill>
          <a:blip r:embed="rId3" cstate="print"/>
          <a:srcRect/>
          <a:stretch>
            <a:fillRect/>
          </a:stretch>
        </p:blipFill>
        <p:spPr>
          <a:xfrm>
            <a:off x="6443663" y="2781300"/>
            <a:ext cx="1835150" cy="1657350"/>
          </a:xfrm>
          <a:noFill/>
          <a:ln/>
        </p:spPr>
      </p:pic>
      <p:sp>
        <p:nvSpPr>
          <p:cNvPr id="80902" name="Rectangle 6"/>
          <p:cNvSpPr>
            <a:spLocks noChangeArrowheads="1"/>
          </p:cNvSpPr>
          <p:nvPr/>
        </p:nvSpPr>
        <p:spPr bwMode="auto">
          <a:xfrm>
            <a:off x="0" y="88900"/>
            <a:ext cx="9144000" cy="1189038"/>
          </a:xfrm>
          <a:prstGeom prst="rect">
            <a:avLst/>
          </a:prstGeom>
          <a:solidFill>
            <a:schemeClr val="accent2"/>
          </a:solidFill>
          <a:ln w="9525">
            <a:noFill/>
            <a:miter lim="800000"/>
            <a:headEnd/>
            <a:tailEnd/>
          </a:ln>
          <a:effectLst/>
        </p:spPr>
        <p:txBody>
          <a:bodyPr>
            <a:spAutoFit/>
          </a:bodyPr>
          <a:lstStyle/>
          <a:p>
            <a:pPr algn="ctr"/>
            <a:r>
              <a:rPr lang="tr-TR" sz="7200" b="1" u="sng">
                <a:solidFill>
                  <a:srgbClr val="FFFF00"/>
                </a:solidFill>
                <a:latin typeface="Monotype Corsiva" pitchFamily="66" charset="0"/>
              </a:rPr>
              <a:t>VERİMLİ ÇALIŞMA</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258888" y="1484313"/>
            <a:ext cx="3889375" cy="1143000"/>
          </a:xfrm>
        </p:spPr>
        <p:txBody>
          <a:bodyPr/>
          <a:lstStyle/>
          <a:p>
            <a:r>
              <a:rPr lang="tr-TR" sz="5000" b="1">
                <a:solidFill>
                  <a:srgbClr val="FF9966"/>
                </a:solidFill>
                <a:latin typeface="Monotype Corsiva" pitchFamily="66" charset="0"/>
              </a:rPr>
              <a:t>B. DİNLEME</a:t>
            </a:r>
            <a:r>
              <a:rPr lang="tr-TR"/>
              <a:t> </a:t>
            </a:r>
          </a:p>
        </p:txBody>
      </p:sp>
      <p:sp>
        <p:nvSpPr>
          <p:cNvPr id="81923" name="Rectangle 3"/>
          <p:cNvSpPr>
            <a:spLocks noGrp="1" noChangeArrowheads="1"/>
          </p:cNvSpPr>
          <p:nvPr>
            <p:ph type="body" sz="half" idx="1"/>
          </p:nvPr>
        </p:nvSpPr>
        <p:spPr>
          <a:xfrm>
            <a:off x="395288" y="3213100"/>
            <a:ext cx="7056437" cy="2384425"/>
          </a:xfrm>
        </p:spPr>
        <p:txBody>
          <a:bodyPr>
            <a:normAutofit fontScale="85000" lnSpcReduction="20000"/>
          </a:bodyPr>
          <a:lstStyle/>
          <a:p>
            <a:pPr>
              <a:lnSpc>
                <a:spcPct val="90000"/>
              </a:lnSpc>
              <a:buFont typeface="Wingdings" pitchFamily="2" charset="2"/>
              <a:buChar char="["/>
            </a:pPr>
            <a:r>
              <a:rPr lang="tr-TR" sz="4000">
                <a:solidFill>
                  <a:srgbClr val="6699FF"/>
                </a:solidFill>
                <a:latin typeface="Comic Sans MS" pitchFamily="66" charset="0"/>
              </a:rPr>
              <a:t> Ön hazırlık yapın.</a:t>
            </a:r>
          </a:p>
          <a:p>
            <a:pPr>
              <a:lnSpc>
                <a:spcPct val="90000"/>
              </a:lnSpc>
              <a:buFont typeface="Wingdings" pitchFamily="2" charset="2"/>
              <a:buNone/>
            </a:pPr>
            <a:endParaRPr lang="tr-TR" sz="1400">
              <a:solidFill>
                <a:srgbClr val="6699FF"/>
              </a:solidFill>
              <a:latin typeface="Comic Sans MS" pitchFamily="66" charset="0"/>
            </a:endParaRPr>
          </a:p>
          <a:p>
            <a:pPr>
              <a:lnSpc>
                <a:spcPct val="90000"/>
              </a:lnSpc>
              <a:buFont typeface="Wingdings" pitchFamily="2" charset="2"/>
              <a:buChar char="["/>
            </a:pPr>
            <a:r>
              <a:rPr lang="tr-TR" sz="4000">
                <a:solidFill>
                  <a:srgbClr val="CCFF33"/>
                </a:solidFill>
                <a:latin typeface="Comic Sans MS" pitchFamily="66" charset="0"/>
              </a:rPr>
              <a:t> Dersi aksatmayın.</a:t>
            </a:r>
          </a:p>
          <a:p>
            <a:pPr>
              <a:lnSpc>
                <a:spcPct val="90000"/>
              </a:lnSpc>
              <a:buFont typeface="Wingdings" pitchFamily="2" charset="2"/>
              <a:buNone/>
            </a:pPr>
            <a:endParaRPr lang="tr-TR" sz="1400">
              <a:solidFill>
                <a:srgbClr val="CCFF33"/>
              </a:solidFill>
              <a:latin typeface="Comic Sans MS" pitchFamily="66" charset="0"/>
            </a:endParaRPr>
          </a:p>
          <a:p>
            <a:pPr>
              <a:lnSpc>
                <a:spcPct val="90000"/>
              </a:lnSpc>
              <a:buFont typeface="Wingdings" pitchFamily="2" charset="2"/>
              <a:buChar char="["/>
            </a:pPr>
            <a:r>
              <a:rPr lang="tr-TR" sz="4000">
                <a:solidFill>
                  <a:srgbClr val="339933"/>
                </a:solidFill>
                <a:latin typeface="Comic Sans MS" pitchFamily="66" charset="0"/>
              </a:rPr>
              <a:t> </a:t>
            </a:r>
            <a:r>
              <a:rPr lang="tr-TR" sz="4000">
                <a:solidFill>
                  <a:srgbClr val="9966FF"/>
                </a:solidFill>
                <a:latin typeface="Comic Sans MS" pitchFamily="66" charset="0"/>
              </a:rPr>
              <a:t>Dersi kaynatmayın.</a:t>
            </a:r>
          </a:p>
          <a:p>
            <a:pPr>
              <a:lnSpc>
                <a:spcPct val="90000"/>
              </a:lnSpc>
              <a:buFont typeface="Wingdings" pitchFamily="2" charset="2"/>
              <a:buNone/>
            </a:pPr>
            <a:endParaRPr lang="tr-TR" sz="1400">
              <a:solidFill>
                <a:srgbClr val="FFFF00"/>
              </a:solidFill>
              <a:latin typeface="Comic Sans MS" pitchFamily="66" charset="0"/>
            </a:endParaRPr>
          </a:p>
          <a:p>
            <a:pPr>
              <a:lnSpc>
                <a:spcPct val="90000"/>
              </a:lnSpc>
              <a:buFont typeface="Wingdings" pitchFamily="2" charset="2"/>
              <a:buChar char="["/>
            </a:pPr>
            <a:r>
              <a:rPr lang="tr-TR" sz="4000">
                <a:solidFill>
                  <a:srgbClr val="FF0000"/>
                </a:solidFill>
                <a:latin typeface="Comic Sans MS" pitchFamily="66" charset="0"/>
              </a:rPr>
              <a:t> Soru sorun.</a:t>
            </a:r>
          </a:p>
        </p:txBody>
      </p:sp>
      <p:pic>
        <p:nvPicPr>
          <p:cNvPr id="81927" name="Picture 7" descr="MEGAFON"/>
          <p:cNvPicPr>
            <a:picLocks noGrp="1" noChangeAspect="1" noChangeArrowheads="1"/>
          </p:cNvPicPr>
          <p:nvPr>
            <p:ph sz="quarter" idx="2"/>
          </p:nvPr>
        </p:nvPicPr>
        <p:blipFill>
          <a:blip r:embed="rId3" cstate="print"/>
          <a:srcRect/>
          <a:stretch>
            <a:fillRect/>
          </a:stretch>
        </p:blipFill>
        <p:spPr>
          <a:xfrm>
            <a:off x="6191250" y="3500438"/>
            <a:ext cx="2952750" cy="3024187"/>
          </a:xfrm>
          <a:noFill/>
          <a:ln/>
        </p:spPr>
      </p:pic>
      <p:sp>
        <p:nvSpPr>
          <p:cNvPr id="81924" name="Text Box 4"/>
          <p:cNvSpPr txBox="1">
            <a:spLocks noChangeArrowheads="1"/>
          </p:cNvSpPr>
          <p:nvPr/>
        </p:nvSpPr>
        <p:spPr bwMode="auto">
          <a:xfrm>
            <a:off x="10042525" y="2152650"/>
            <a:ext cx="184150" cy="579438"/>
          </a:xfrm>
          <a:prstGeom prst="rect">
            <a:avLst/>
          </a:prstGeom>
          <a:noFill/>
          <a:ln w="9525">
            <a:noFill/>
            <a:miter lim="800000"/>
            <a:headEnd type="none" w="sm" len="sm"/>
            <a:tailEnd type="none" w="sm" len="sm"/>
          </a:ln>
          <a:effectLst/>
        </p:spPr>
        <p:txBody>
          <a:bodyPr wrap="none">
            <a:spAutoFit/>
          </a:bodyPr>
          <a:lstStyle/>
          <a:p>
            <a:pPr algn="ctr" eaLnBrk="0" hangingPunct="0"/>
            <a:endParaRPr lang="tr-TR" sz="3200" b="1"/>
          </a:p>
        </p:txBody>
      </p:sp>
      <p:sp>
        <p:nvSpPr>
          <p:cNvPr id="81925" name="Text Box 5"/>
          <p:cNvSpPr txBox="1">
            <a:spLocks noChangeArrowheads="1"/>
          </p:cNvSpPr>
          <p:nvPr/>
        </p:nvSpPr>
        <p:spPr bwMode="auto">
          <a:xfrm>
            <a:off x="9890125" y="1924050"/>
            <a:ext cx="184150" cy="579438"/>
          </a:xfrm>
          <a:prstGeom prst="rect">
            <a:avLst/>
          </a:prstGeom>
          <a:noFill/>
          <a:ln w="9525">
            <a:noFill/>
            <a:miter lim="800000"/>
            <a:headEnd type="none" w="sm" len="sm"/>
            <a:tailEnd type="none" w="sm" len="sm"/>
          </a:ln>
          <a:effectLst/>
        </p:spPr>
        <p:txBody>
          <a:bodyPr wrap="none">
            <a:spAutoFit/>
          </a:bodyPr>
          <a:lstStyle/>
          <a:p>
            <a:pPr algn="ctr" eaLnBrk="0" hangingPunct="0"/>
            <a:endParaRPr lang="tr-TR" sz="3200" b="1"/>
          </a:p>
        </p:txBody>
      </p:sp>
      <p:sp>
        <p:nvSpPr>
          <p:cNvPr id="81929" name="Rectangle 9"/>
          <p:cNvSpPr>
            <a:spLocks noChangeArrowheads="1"/>
          </p:cNvSpPr>
          <p:nvPr/>
        </p:nvSpPr>
        <p:spPr bwMode="auto">
          <a:xfrm>
            <a:off x="0" y="0"/>
            <a:ext cx="9144000" cy="1189038"/>
          </a:xfrm>
          <a:prstGeom prst="rect">
            <a:avLst/>
          </a:prstGeom>
          <a:solidFill>
            <a:schemeClr val="accent2"/>
          </a:solidFill>
          <a:ln w="9525">
            <a:noFill/>
            <a:miter lim="800000"/>
            <a:headEnd/>
            <a:tailEnd/>
          </a:ln>
          <a:effectLst/>
        </p:spPr>
        <p:txBody>
          <a:bodyPr>
            <a:spAutoFit/>
          </a:bodyPr>
          <a:lstStyle/>
          <a:p>
            <a:pPr algn="ctr"/>
            <a:r>
              <a:rPr lang="tr-TR" sz="7200" b="1" u="sng">
                <a:solidFill>
                  <a:srgbClr val="FFFF00"/>
                </a:solidFill>
                <a:latin typeface="Monotype Corsiva" pitchFamily="66" charset="0"/>
              </a:rPr>
              <a:t>VERİMLİ ÇALIŞMA</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755650" y="1125538"/>
            <a:ext cx="6553200" cy="1143000"/>
          </a:xfrm>
        </p:spPr>
        <p:txBody>
          <a:bodyPr/>
          <a:lstStyle/>
          <a:p>
            <a:r>
              <a:rPr lang="tr-TR" sz="6000" b="1">
                <a:solidFill>
                  <a:srgbClr val="FF0000"/>
                </a:solidFill>
                <a:latin typeface="Monotype Corsiva" pitchFamily="66" charset="0"/>
              </a:rPr>
              <a:t>C. OKUMA</a:t>
            </a:r>
          </a:p>
        </p:txBody>
      </p:sp>
      <p:sp>
        <p:nvSpPr>
          <p:cNvPr id="82947" name="Rectangle 3"/>
          <p:cNvSpPr>
            <a:spLocks noGrp="1" noChangeArrowheads="1"/>
          </p:cNvSpPr>
          <p:nvPr>
            <p:ph type="body" sz="half" idx="1"/>
          </p:nvPr>
        </p:nvSpPr>
        <p:spPr>
          <a:xfrm>
            <a:off x="0" y="2276475"/>
            <a:ext cx="8820150" cy="3384773"/>
          </a:xfrm>
        </p:spPr>
        <p:txBody>
          <a:bodyPr>
            <a:normAutofit fontScale="92500" lnSpcReduction="20000"/>
          </a:bodyPr>
          <a:lstStyle/>
          <a:p>
            <a:pPr>
              <a:buFont typeface="Wingdings" pitchFamily="2" charset="2"/>
              <a:buChar char="["/>
            </a:pPr>
            <a:r>
              <a:rPr lang="tr-TR" sz="3600" dirty="0">
                <a:solidFill>
                  <a:srgbClr val="9966FF"/>
                </a:solidFill>
                <a:latin typeface="Comic Sans MS" pitchFamily="66" charset="0"/>
              </a:rPr>
              <a:t> Hedef belirleyin.</a:t>
            </a:r>
          </a:p>
          <a:p>
            <a:pPr>
              <a:buFont typeface="Wingdings" pitchFamily="2" charset="2"/>
              <a:buNone/>
            </a:pPr>
            <a:endParaRPr lang="tr-TR" sz="1200" dirty="0">
              <a:solidFill>
                <a:srgbClr val="9966FF"/>
              </a:solidFill>
              <a:latin typeface="Comic Sans MS" pitchFamily="66" charset="0"/>
            </a:endParaRPr>
          </a:p>
          <a:p>
            <a:pPr>
              <a:buFont typeface="Wingdings" pitchFamily="2" charset="2"/>
              <a:buChar char="["/>
            </a:pPr>
            <a:r>
              <a:rPr lang="tr-TR" sz="3600" dirty="0">
                <a:solidFill>
                  <a:srgbClr val="00FF00"/>
                </a:solidFill>
                <a:latin typeface="Comic Sans MS" pitchFamily="66" charset="0"/>
              </a:rPr>
              <a:t> Metni gözden geçirin.</a:t>
            </a:r>
          </a:p>
          <a:p>
            <a:pPr>
              <a:buFont typeface="Wingdings" pitchFamily="2" charset="2"/>
              <a:buNone/>
            </a:pPr>
            <a:endParaRPr lang="tr-TR" sz="1200" dirty="0">
              <a:solidFill>
                <a:srgbClr val="00FF00"/>
              </a:solidFill>
              <a:latin typeface="Comic Sans MS" pitchFamily="66" charset="0"/>
            </a:endParaRPr>
          </a:p>
          <a:p>
            <a:pPr>
              <a:buFont typeface="Wingdings" pitchFamily="2" charset="2"/>
              <a:buChar char="["/>
            </a:pPr>
            <a:r>
              <a:rPr lang="tr-TR" sz="3600" dirty="0">
                <a:solidFill>
                  <a:srgbClr val="CCFFCC"/>
                </a:solidFill>
                <a:latin typeface="Comic Sans MS" pitchFamily="66" charset="0"/>
              </a:rPr>
              <a:t> </a:t>
            </a:r>
            <a:r>
              <a:rPr lang="tr-TR" sz="3600" dirty="0">
                <a:solidFill>
                  <a:schemeClr val="accent1"/>
                </a:solidFill>
                <a:latin typeface="Comic Sans MS" pitchFamily="66" charset="0"/>
              </a:rPr>
              <a:t>Not alın.</a:t>
            </a:r>
          </a:p>
          <a:p>
            <a:pPr>
              <a:buFont typeface="Wingdings" pitchFamily="2" charset="2"/>
              <a:buNone/>
            </a:pPr>
            <a:endParaRPr lang="tr-TR" sz="1200" dirty="0">
              <a:solidFill>
                <a:srgbClr val="FFFF00"/>
              </a:solidFill>
              <a:latin typeface="Comic Sans MS" pitchFamily="66" charset="0"/>
            </a:endParaRPr>
          </a:p>
          <a:p>
            <a:pPr>
              <a:buFont typeface="Wingdings" pitchFamily="2" charset="2"/>
              <a:buChar char="["/>
            </a:pPr>
            <a:r>
              <a:rPr lang="tr-TR" sz="3600" dirty="0">
                <a:solidFill>
                  <a:srgbClr val="FF66FF"/>
                </a:solidFill>
                <a:latin typeface="Comic Sans MS" pitchFamily="66" charset="0"/>
              </a:rPr>
              <a:t> Altını çizin.</a:t>
            </a:r>
          </a:p>
          <a:p>
            <a:pPr>
              <a:buFont typeface="Wingdings" pitchFamily="2" charset="2"/>
              <a:buNone/>
            </a:pPr>
            <a:endParaRPr lang="tr-TR" sz="1200" dirty="0">
              <a:solidFill>
                <a:srgbClr val="FF66FF"/>
              </a:solidFill>
              <a:latin typeface="Comic Sans MS" pitchFamily="66" charset="0"/>
            </a:endParaRPr>
          </a:p>
          <a:p>
            <a:pPr>
              <a:buFont typeface="Wingdings" pitchFamily="2" charset="2"/>
              <a:buChar char="["/>
            </a:pPr>
            <a:r>
              <a:rPr lang="tr-TR" sz="3600" dirty="0">
                <a:solidFill>
                  <a:srgbClr val="FFFF00"/>
                </a:solidFill>
                <a:latin typeface="Comic Sans MS" pitchFamily="66" charset="0"/>
              </a:rPr>
              <a:t> Anlaşılamayan yerleri belirleyin.</a:t>
            </a:r>
          </a:p>
        </p:txBody>
      </p:sp>
      <p:pic>
        <p:nvPicPr>
          <p:cNvPr id="82949" name="Picture 5" descr="kitapokuyanadam"/>
          <p:cNvPicPr>
            <a:picLocks noGrp="1" noChangeAspect="1" noChangeArrowheads="1" noCrop="1"/>
          </p:cNvPicPr>
          <p:nvPr>
            <p:ph sz="half" idx="2"/>
          </p:nvPr>
        </p:nvPicPr>
        <p:blipFill>
          <a:blip r:embed="rId3" cstate="print"/>
          <a:stretch>
            <a:fillRect/>
          </a:stretch>
        </p:blipFill>
        <p:spPr>
          <a:xfrm>
            <a:off x="5900737" y="3419475"/>
            <a:ext cx="1304925" cy="1238250"/>
          </a:xfrm>
          <a:noFill/>
          <a:ln/>
        </p:spPr>
      </p:pic>
      <p:sp>
        <p:nvSpPr>
          <p:cNvPr id="82950" name="Rectangle 6"/>
          <p:cNvSpPr>
            <a:spLocks noChangeArrowheads="1"/>
          </p:cNvSpPr>
          <p:nvPr/>
        </p:nvSpPr>
        <p:spPr bwMode="auto">
          <a:xfrm>
            <a:off x="0" y="0"/>
            <a:ext cx="9144000" cy="1189038"/>
          </a:xfrm>
          <a:prstGeom prst="rect">
            <a:avLst/>
          </a:prstGeom>
          <a:solidFill>
            <a:schemeClr val="accent2"/>
          </a:solidFill>
          <a:ln w="9525">
            <a:noFill/>
            <a:miter lim="800000"/>
            <a:headEnd/>
            <a:tailEnd/>
          </a:ln>
          <a:effectLst/>
        </p:spPr>
        <p:txBody>
          <a:bodyPr>
            <a:spAutoFit/>
          </a:bodyPr>
          <a:lstStyle/>
          <a:p>
            <a:pPr algn="ctr"/>
            <a:r>
              <a:rPr lang="tr-TR" sz="7200" b="1" u="sng">
                <a:solidFill>
                  <a:srgbClr val="FFFF00"/>
                </a:solidFill>
                <a:latin typeface="Monotype Corsiva" pitchFamily="66" charset="0"/>
              </a:rPr>
              <a:t>VERİMLİ ÇALIŞMA</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79388" y="1125538"/>
            <a:ext cx="6696075" cy="1143000"/>
          </a:xfrm>
        </p:spPr>
        <p:txBody>
          <a:bodyPr/>
          <a:lstStyle/>
          <a:p>
            <a:r>
              <a:rPr lang="tr-TR" sz="5000" b="1">
                <a:solidFill>
                  <a:srgbClr val="FF66FF"/>
                </a:solidFill>
                <a:latin typeface="Monotype Corsiva" pitchFamily="66" charset="0"/>
              </a:rPr>
              <a:t>D. NOT   TUTMA</a:t>
            </a:r>
          </a:p>
        </p:txBody>
      </p:sp>
      <p:sp>
        <p:nvSpPr>
          <p:cNvPr id="83971" name="Rectangle 3"/>
          <p:cNvSpPr>
            <a:spLocks noGrp="1" noChangeArrowheads="1"/>
          </p:cNvSpPr>
          <p:nvPr>
            <p:ph type="body" sz="half" idx="1"/>
          </p:nvPr>
        </p:nvSpPr>
        <p:spPr>
          <a:xfrm>
            <a:off x="179388" y="2276475"/>
            <a:ext cx="8424862" cy="3456781"/>
          </a:xfrm>
        </p:spPr>
        <p:txBody>
          <a:bodyPr>
            <a:normAutofit lnSpcReduction="10000"/>
          </a:bodyPr>
          <a:lstStyle/>
          <a:p>
            <a:pPr>
              <a:buFont typeface="Wingdings" pitchFamily="2" charset="2"/>
              <a:buChar char="["/>
            </a:pPr>
            <a:r>
              <a:rPr lang="tr-TR" sz="3600" dirty="0">
                <a:solidFill>
                  <a:srgbClr val="FFFF00"/>
                </a:solidFill>
                <a:latin typeface="Comic Sans MS" pitchFamily="66" charset="0"/>
              </a:rPr>
              <a:t> Dersi aksatmayın.</a:t>
            </a:r>
          </a:p>
          <a:p>
            <a:pPr>
              <a:buFont typeface="Wingdings" pitchFamily="2" charset="2"/>
              <a:buNone/>
            </a:pPr>
            <a:endParaRPr lang="tr-TR" sz="2000" dirty="0">
              <a:solidFill>
                <a:srgbClr val="FFFF00"/>
              </a:solidFill>
              <a:latin typeface="Comic Sans MS" pitchFamily="66" charset="0"/>
            </a:endParaRPr>
          </a:p>
          <a:p>
            <a:pPr>
              <a:buFont typeface="Wingdings" pitchFamily="2" charset="2"/>
              <a:buChar char="["/>
            </a:pPr>
            <a:r>
              <a:rPr lang="tr-TR" sz="3600" dirty="0">
                <a:solidFill>
                  <a:srgbClr val="00FFFF"/>
                </a:solidFill>
                <a:latin typeface="Comic Sans MS" pitchFamily="66" charset="0"/>
              </a:rPr>
              <a:t> Önce dinleyip sonra yazın.</a:t>
            </a:r>
          </a:p>
          <a:p>
            <a:pPr>
              <a:buFont typeface="Wingdings" pitchFamily="2" charset="2"/>
              <a:buNone/>
            </a:pPr>
            <a:endParaRPr lang="tr-TR" sz="2000" dirty="0">
              <a:solidFill>
                <a:srgbClr val="00FFFF"/>
              </a:solidFill>
              <a:latin typeface="Comic Sans MS" pitchFamily="66" charset="0"/>
            </a:endParaRPr>
          </a:p>
          <a:p>
            <a:pPr>
              <a:buFont typeface="Wingdings" pitchFamily="2" charset="2"/>
              <a:buChar char="["/>
            </a:pPr>
            <a:r>
              <a:rPr lang="tr-TR" sz="3600" dirty="0">
                <a:solidFill>
                  <a:srgbClr val="FF0000"/>
                </a:solidFill>
                <a:latin typeface="Comic Sans MS" pitchFamily="66" charset="0"/>
              </a:rPr>
              <a:t> Anlaşılamayan yerleri sorun.</a:t>
            </a:r>
          </a:p>
          <a:p>
            <a:pPr>
              <a:buFont typeface="Wingdings" pitchFamily="2" charset="2"/>
              <a:buNone/>
            </a:pPr>
            <a:endParaRPr lang="tr-TR" sz="2000" dirty="0">
              <a:solidFill>
                <a:srgbClr val="FFFF00"/>
              </a:solidFill>
              <a:latin typeface="Comic Sans MS" pitchFamily="66" charset="0"/>
            </a:endParaRPr>
          </a:p>
          <a:p>
            <a:pPr>
              <a:buFont typeface="Wingdings" pitchFamily="2" charset="2"/>
              <a:buChar char="["/>
            </a:pPr>
            <a:r>
              <a:rPr lang="tr-TR" sz="3600" dirty="0">
                <a:solidFill>
                  <a:srgbClr val="66FF66"/>
                </a:solidFill>
                <a:latin typeface="Comic Sans MS" pitchFamily="66" charset="0"/>
              </a:rPr>
              <a:t> Kısaltmalar yapın.</a:t>
            </a:r>
            <a:r>
              <a:rPr lang="tr-TR" sz="3600" dirty="0">
                <a:solidFill>
                  <a:srgbClr val="FFFF00"/>
                </a:solidFill>
                <a:latin typeface="Comic Sans MS" pitchFamily="66" charset="0"/>
              </a:rPr>
              <a:t> </a:t>
            </a:r>
            <a:endParaRPr lang="tr-TR" sz="3600" dirty="0">
              <a:solidFill>
                <a:srgbClr val="FF3300"/>
              </a:solidFill>
              <a:latin typeface="Comic Sans MS" pitchFamily="66" charset="0"/>
            </a:endParaRPr>
          </a:p>
        </p:txBody>
      </p:sp>
      <p:pic>
        <p:nvPicPr>
          <p:cNvPr id="83973" name="Picture 5" descr="e-mail"/>
          <p:cNvPicPr>
            <a:picLocks noGrp="1" noChangeAspect="1" noChangeArrowheads="1" noCrop="1"/>
          </p:cNvPicPr>
          <p:nvPr>
            <p:ph sz="quarter" idx="2"/>
          </p:nvPr>
        </p:nvPicPr>
        <p:blipFill>
          <a:blip r:embed="rId3" cstate="print"/>
          <a:srcRect/>
          <a:stretch>
            <a:fillRect/>
          </a:stretch>
        </p:blipFill>
        <p:spPr>
          <a:xfrm>
            <a:off x="6983413" y="3284538"/>
            <a:ext cx="2160587" cy="3025775"/>
          </a:xfrm>
          <a:noFill/>
          <a:ln/>
        </p:spPr>
      </p:pic>
      <p:sp>
        <p:nvSpPr>
          <p:cNvPr id="83975" name="Rectangle 7"/>
          <p:cNvSpPr>
            <a:spLocks noChangeArrowheads="1"/>
          </p:cNvSpPr>
          <p:nvPr/>
        </p:nvSpPr>
        <p:spPr bwMode="auto">
          <a:xfrm>
            <a:off x="0" y="88900"/>
            <a:ext cx="9144000" cy="1189038"/>
          </a:xfrm>
          <a:prstGeom prst="rect">
            <a:avLst/>
          </a:prstGeom>
          <a:solidFill>
            <a:schemeClr val="accent2"/>
          </a:solidFill>
          <a:ln w="9525">
            <a:noFill/>
            <a:miter lim="800000"/>
            <a:headEnd/>
            <a:tailEnd/>
          </a:ln>
          <a:effectLst/>
        </p:spPr>
        <p:txBody>
          <a:bodyPr>
            <a:spAutoFit/>
          </a:bodyPr>
          <a:lstStyle/>
          <a:p>
            <a:pPr algn="ctr"/>
            <a:r>
              <a:rPr lang="tr-TR" sz="7200" b="1" u="sng">
                <a:solidFill>
                  <a:srgbClr val="FFFF00"/>
                </a:solidFill>
                <a:latin typeface="Monotype Corsiva" pitchFamily="66" charset="0"/>
              </a:rPr>
              <a:t>VERİMLİ ÇALIŞMA</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23850" y="1196975"/>
            <a:ext cx="5159375" cy="638175"/>
          </a:xfrm>
        </p:spPr>
        <p:txBody>
          <a:bodyPr>
            <a:normAutofit fontScale="90000"/>
          </a:bodyPr>
          <a:lstStyle/>
          <a:p>
            <a:r>
              <a:rPr lang="tr-TR" sz="4800" b="1">
                <a:solidFill>
                  <a:srgbClr val="FF66FF"/>
                </a:solidFill>
                <a:latin typeface="Monotype Corsiva" pitchFamily="66" charset="0"/>
              </a:rPr>
              <a:t>E. TEKRAR</a:t>
            </a:r>
          </a:p>
        </p:txBody>
      </p:sp>
      <p:sp>
        <p:nvSpPr>
          <p:cNvPr id="84995" name="Rectangle 3"/>
          <p:cNvSpPr>
            <a:spLocks noGrp="1" noChangeArrowheads="1"/>
          </p:cNvSpPr>
          <p:nvPr>
            <p:ph type="body" sz="half" idx="1"/>
          </p:nvPr>
        </p:nvSpPr>
        <p:spPr>
          <a:xfrm>
            <a:off x="539750" y="1981200"/>
            <a:ext cx="8208963" cy="3968080"/>
          </a:xfrm>
        </p:spPr>
        <p:txBody>
          <a:bodyPr>
            <a:normAutofit fontScale="92500" lnSpcReduction="10000"/>
          </a:bodyPr>
          <a:lstStyle/>
          <a:p>
            <a:pPr>
              <a:lnSpc>
                <a:spcPct val="90000"/>
              </a:lnSpc>
              <a:buFont typeface="Wingdings" pitchFamily="2" charset="2"/>
              <a:buChar char="["/>
            </a:pPr>
            <a:r>
              <a:rPr lang="tr-TR" sz="3000" dirty="0">
                <a:solidFill>
                  <a:srgbClr val="339933"/>
                </a:solidFill>
                <a:latin typeface="Comic Sans MS" pitchFamily="66" charset="0"/>
              </a:rPr>
              <a:t> Zihinden tekrar yapın.</a:t>
            </a:r>
          </a:p>
          <a:p>
            <a:pPr>
              <a:lnSpc>
                <a:spcPct val="90000"/>
              </a:lnSpc>
              <a:buFont typeface="Wingdings" pitchFamily="2" charset="2"/>
              <a:buNone/>
            </a:pPr>
            <a:endParaRPr lang="tr-TR" sz="3000" dirty="0">
              <a:solidFill>
                <a:srgbClr val="339933"/>
              </a:solidFill>
              <a:latin typeface="Comic Sans MS" pitchFamily="66" charset="0"/>
            </a:endParaRPr>
          </a:p>
          <a:p>
            <a:pPr>
              <a:lnSpc>
                <a:spcPct val="90000"/>
              </a:lnSpc>
              <a:buFont typeface="Wingdings" pitchFamily="2" charset="2"/>
              <a:buChar char="["/>
            </a:pPr>
            <a:r>
              <a:rPr lang="tr-TR" sz="3000" dirty="0">
                <a:solidFill>
                  <a:srgbClr val="FF9966"/>
                </a:solidFill>
                <a:latin typeface="Comic Sans MS" pitchFamily="66" charset="0"/>
              </a:rPr>
              <a:t> Yazarak tekrar yapın.</a:t>
            </a:r>
          </a:p>
          <a:p>
            <a:pPr>
              <a:lnSpc>
                <a:spcPct val="90000"/>
              </a:lnSpc>
              <a:buFont typeface="Wingdings" pitchFamily="2" charset="2"/>
              <a:buNone/>
            </a:pPr>
            <a:endParaRPr lang="tr-TR" sz="3000" dirty="0">
              <a:solidFill>
                <a:srgbClr val="FFFF00"/>
              </a:solidFill>
              <a:latin typeface="Comic Sans MS" pitchFamily="66" charset="0"/>
            </a:endParaRPr>
          </a:p>
          <a:p>
            <a:pPr>
              <a:lnSpc>
                <a:spcPct val="90000"/>
              </a:lnSpc>
              <a:buFont typeface="Wingdings" pitchFamily="2" charset="2"/>
              <a:buChar char="["/>
            </a:pPr>
            <a:r>
              <a:rPr lang="tr-TR" sz="3000" dirty="0">
                <a:solidFill>
                  <a:srgbClr val="6699FF"/>
                </a:solidFill>
                <a:latin typeface="Comic Sans MS" pitchFamily="66" charset="0"/>
              </a:rPr>
              <a:t> Karşılaştırma yapın.</a:t>
            </a:r>
          </a:p>
          <a:p>
            <a:pPr>
              <a:lnSpc>
                <a:spcPct val="90000"/>
              </a:lnSpc>
              <a:buFont typeface="Wingdings" pitchFamily="2" charset="2"/>
              <a:buNone/>
            </a:pPr>
            <a:endParaRPr lang="tr-TR" sz="3000" dirty="0">
              <a:solidFill>
                <a:srgbClr val="6699FF"/>
              </a:solidFill>
              <a:latin typeface="Comic Sans MS" pitchFamily="66" charset="0"/>
            </a:endParaRPr>
          </a:p>
          <a:p>
            <a:pPr>
              <a:lnSpc>
                <a:spcPct val="90000"/>
              </a:lnSpc>
              <a:buFont typeface="Wingdings" pitchFamily="2" charset="2"/>
              <a:buChar char="["/>
            </a:pPr>
            <a:r>
              <a:rPr lang="tr-TR" sz="3000" dirty="0">
                <a:solidFill>
                  <a:srgbClr val="FF99FF"/>
                </a:solidFill>
                <a:latin typeface="Comic Sans MS" pitchFamily="66" charset="0"/>
              </a:rPr>
              <a:t> Dersten sonra tekrar edin.</a:t>
            </a:r>
          </a:p>
          <a:p>
            <a:pPr>
              <a:lnSpc>
                <a:spcPct val="90000"/>
              </a:lnSpc>
              <a:buFont typeface="Wingdings" pitchFamily="2" charset="2"/>
              <a:buNone/>
            </a:pPr>
            <a:endParaRPr lang="tr-TR" sz="3000" dirty="0">
              <a:solidFill>
                <a:srgbClr val="FF99FF"/>
              </a:solidFill>
              <a:latin typeface="Comic Sans MS" pitchFamily="66" charset="0"/>
            </a:endParaRPr>
          </a:p>
          <a:p>
            <a:pPr>
              <a:lnSpc>
                <a:spcPct val="90000"/>
              </a:lnSpc>
              <a:buFont typeface="Wingdings" pitchFamily="2" charset="2"/>
              <a:buChar char="["/>
            </a:pPr>
            <a:r>
              <a:rPr lang="tr-TR" sz="3000" dirty="0">
                <a:solidFill>
                  <a:srgbClr val="9966FF"/>
                </a:solidFill>
                <a:latin typeface="Comic Sans MS" pitchFamily="66" charset="0"/>
              </a:rPr>
              <a:t> Yatmadan önce ve kalkınca tekrar edin.</a:t>
            </a:r>
          </a:p>
          <a:p>
            <a:pPr>
              <a:lnSpc>
                <a:spcPct val="90000"/>
              </a:lnSpc>
              <a:buFontTx/>
              <a:buNone/>
            </a:pPr>
            <a:endParaRPr lang="tr-TR" sz="3000" dirty="0">
              <a:solidFill>
                <a:srgbClr val="9966FF"/>
              </a:solidFill>
            </a:endParaRPr>
          </a:p>
        </p:txBody>
      </p:sp>
      <p:pic>
        <p:nvPicPr>
          <p:cNvPr id="84996" name="Picture 4" descr="11_a"/>
          <p:cNvPicPr>
            <a:picLocks noGrp="1" noChangeAspect="1" noChangeArrowheads="1" noCrop="1"/>
          </p:cNvPicPr>
          <p:nvPr>
            <p:ph sz="quarter" idx="2"/>
          </p:nvPr>
        </p:nvPicPr>
        <p:blipFill>
          <a:blip r:embed="rId3" cstate="print"/>
          <a:srcRect/>
          <a:stretch>
            <a:fillRect/>
          </a:stretch>
        </p:blipFill>
        <p:spPr>
          <a:xfrm>
            <a:off x="7092950" y="1557338"/>
            <a:ext cx="430213" cy="504825"/>
          </a:xfrm>
          <a:noFill/>
          <a:ln/>
        </p:spPr>
      </p:pic>
      <p:pic>
        <p:nvPicPr>
          <p:cNvPr id="84999" name="Picture 7" descr="11_a"/>
          <p:cNvPicPr>
            <a:picLocks noGrp="1" noChangeAspect="1" noChangeArrowheads="1" noCrop="1"/>
          </p:cNvPicPr>
          <p:nvPr>
            <p:ph sz="quarter" idx="3"/>
          </p:nvPr>
        </p:nvPicPr>
        <p:blipFill>
          <a:blip r:embed="rId3" cstate="print"/>
          <a:stretch>
            <a:fillRect/>
          </a:stretch>
        </p:blipFill>
        <p:spPr>
          <a:xfrm>
            <a:off x="6362700" y="4819650"/>
            <a:ext cx="381000" cy="571500"/>
          </a:xfrm>
          <a:noFill/>
          <a:ln/>
        </p:spPr>
      </p:pic>
      <p:sp>
        <p:nvSpPr>
          <p:cNvPr id="85000" name="Rectangle 8"/>
          <p:cNvSpPr>
            <a:spLocks noChangeArrowheads="1"/>
          </p:cNvSpPr>
          <p:nvPr/>
        </p:nvSpPr>
        <p:spPr bwMode="auto">
          <a:xfrm>
            <a:off x="0" y="88900"/>
            <a:ext cx="9144000" cy="1189038"/>
          </a:xfrm>
          <a:prstGeom prst="rect">
            <a:avLst/>
          </a:prstGeom>
          <a:solidFill>
            <a:schemeClr val="accent2"/>
          </a:solidFill>
          <a:ln w="9525">
            <a:noFill/>
            <a:miter lim="800000"/>
            <a:headEnd/>
            <a:tailEnd/>
          </a:ln>
          <a:effectLst/>
        </p:spPr>
        <p:txBody>
          <a:bodyPr>
            <a:spAutoFit/>
          </a:bodyPr>
          <a:lstStyle/>
          <a:p>
            <a:pPr algn="ctr"/>
            <a:r>
              <a:rPr lang="tr-TR" sz="7200" b="1" u="sng">
                <a:solidFill>
                  <a:srgbClr val="FFFF00"/>
                </a:solidFill>
                <a:latin typeface="Monotype Corsiva" pitchFamily="66" charset="0"/>
              </a:rPr>
              <a:t>VERİMLİ ÇALIŞMA</a:t>
            </a:r>
          </a:p>
        </p:txBody>
      </p:sp>
      <p:pic>
        <p:nvPicPr>
          <p:cNvPr id="85001" name="Picture 9" descr="11_a"/>
          <p:cNvPicPr>
            <a:picLocks noChangeAspect="1" noChangeArrowheads="1" noCrop="1"/>
          </p:cNvPicPr>
          <p:nvPr/>
        </p:nvPicPr>
        <p:blipFill>
          <a:blip r:embed="rId3" cstate="print"/>
          <a:srcRect/>
          <a:stretch>
            <a:fillRect/>
          </a:stretch>
        </p:blipFill>
        <p:spPr bwMode="auto">
          <a:xfrm>
            <a:off x="8172450" y="2420938"/>
            <a:ext cx="674688" cy="792162"/>
          </a:xfrm>
          <a:prstGeom prst="rect">
            <a:avLst/>
          </a:prstGeom>
          <a:noFill/>
          <a:ln w="9525">
            <a:noFill/>
            <a:miter lim="800000"/>
            <a:headEnd/>
            <a:tailEnd/>
          </a:ln>
          <a:effectLst/>
        </p:spPr>
      </p:pic>
      <p:pic>
        <p:nvPicPr>
          <p:cNvPr id="85002" name="Picture 10" descr="11_a"/>
          <p:cNvPicPr>
            <a:picLocks noChangeAspect="1" noChangeArrowheads="1" noCrop="1"/>
          </p:cNvPicPr>
          <p:nvPr/>
        </p:nvPicPr>
        <p:blipFill>
          <a:blip r:embed="rId3" cstate="print"/>
          <a:srcRect/>
          <a:stretch>
            <a:fillRect/>
          </a:stretch>
        </p:blipFill>
        <p:spPr bwMode="auto">
          <a:xfrm>
            <a:off x="6227763" y="3284538"/>
            <a:ext cx="800100" cy="93821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0" y="1341438"/>
            <a:ext cx="6335713" cy="1143000"/>
          </a:xfrm>
        </p:spPr>
        <p:txBody>
          <a:bodyPr/>
          <a:lstStyle/>
          <a:p>
            <a:r>
              <a:rPr lang="tr-TR" sz="5000" b="1">
                <a:solidFill>
                  <a:srgbClr val="FF9933"/>
                </a:solidFill>
                <a:latin typeface="Monotype Corsiva" pitchFamily="66" charset="0"/>
              </a:rPr>
              <a:t>F. TEST TEKNİĞİ</a:t>
            </a:r>
          </a:p>
        </p:txBody>
      </p:sp>
      <p:sp>
        <p:nvSpPr>
          <p:cNvPr id="86019" name="Rectangle 3"/>
          <p:cNvSpPr>
            <a:spLocks noGrp="1" noChangeArrowheads="1"/>
          </p:cNvSpPr>
          <p:nvPr>
            <p:ph type="body" sz="half" idx="1"/>
          </p:nvPr>
        </p:nvSpPr>
        <p:spPr>
          <a:xfrm>
            <a:off x="684213" y="1844675"/>
            <a:ext cx="8135937" cy="4176613"/>
          </a:xfrm>
        </p:spPr>
        <p:txBody>
          <a:bodyPr>
            <a:normAutofit/>
          </a:bodyPr>
          <a:lstStyle/>
          <a:p>
            <a:endParaRPr lang="tr-TR" sz="2800" dirty="0">
              <a:solidFill>
                <a:srgbClr val="FFFF00"/>
              </a:solidFill>
            </a:endParaRPr>
          </a:p>
          <a:p>
            <a:pPr>
              <a:buFont typeface="Wingdings" pitchFamily="2" charset="2"/>
              <a:buChar char="["/>
            </a:pPr>
            <a:r>
              <a:rPr lang="tr-TR" b="1" dirty="0">
                <a:solidFill>
                  <a:srgbClr val="FFFF00"/>
                </a:solidFill>
                <a:latin typeface="Comic Sans MS" pitchFamily="66" charset="0"/>
              </a:rPr>
              <a:t> </a:t>
            </a:r>
            <a:r>
              <a:rPr lang="tr-TR" b="1" dirty="0">
                <a:latin typeface="Comic Sans MS" pitchFamily="66" charset="0"/>
              </a:rPr>
              <a:t>Bilmediğiniz konudan soru çözmeyin </a:t>
            </a:r>
          </a:p>
          <a:p>
            <a:pPr>
              <a:buFont typeface="Wingdings" pitchFamily="2" charset="2"/>
              <a:buChar char="["/>
            </a:pPr>
            <a:r>
              <a:rPr lang="tr-TR" b="1" dirty="0">
                <a:latin typeface="Comic Sans MS" pitchFamily="66" charset="0"/>
              </a:rPr>
              <a:t> Önce konu çalışın.</a:t>
            </a:r>
          </a:p>
          <a:p>
            <a:pPr>
              <a:buFont typeface="Wingdings" pitchFamily="2" charset="2"/>
              <a:buChar char="["/>
            </a:pPr>
            <a:r>
              <a:rPr lang="tr-TR" b="1" dirty="0">
                <a:latin typeface="Comic Sans MS" pitchFamily="66" charset="0"/>
              </a:rPr>
              <a:t> Sonra soru belirleyin.</a:t>
            </a:r>
          </a:p>
          <a:p>
            <a:pPr>
              <a:buFont typeface="Wingdings" pitchFamily="2" charset="2"/>
              <a:buChar char="["/>
            </a:pPr>
            <a:r>
              <a:rPr lang="tr-TR" b="1" dirty="0">
                <a:latin typeface="Comic Sans MS" pitchFamily="66" charset="0"/>
              </a:rPr>
              <a:t> Bir oturuşta süreli olarak çözün.</a:t>
            </a:r>
          </a:p>
          <a:p>
            <a:pPr>
              <a:buFont typeface="Wingdings" pitchFamily="2" charset="2"/>
              <a:buChar char="["/>
            </a:pPr>
            <a:r>
              <a:rPr lang="tr-TR" b="1" dirty="0">
                <a:latin typeface="Comic Sans MS" pitchFamily="66" charset="0"/>
              </a:rPr>
              <a:t> Cevapları en son kontrol edin.</a:t>
            </a:r>
          </a:p>
          <a:p>
            <a:pPr>
              <a:buFont typeface="Wingdings" pitchFamily="2" charset="2"/>
              <a:buChar char="["/>
            </a:pPr>
            <a:r>
              <a:rPr lang="tr-TR" b="1" dirty="0">
                <a:latin typeface="Comic Sans MS" pitchFamily="66" charset="0"/>
              </a:rPr>
              <a:t> Yanlışları belirleyin.</a:t>
            </a:r>
          </a:p>
          <a:p>
            <a:pPr>
              <a:buFont typeface="Wingdings" pitchFamily="2" charset="2"/>
              <a:buChar char="["/>
            </a:pPr>
            <a:r>
              <a:rPr lang="tr-TR" b="1" dirty="0">
                <a:latin typeface="Comic Sans MS" pitchFamily="66" charset="0"/>
              </a:rPr>
              <a:t> Bilemediklerinizi sorun.</a:t>
            </a:r>
          </a:p>
        </p:txBody>
      </p:sp>
      <p:pic>
        <p:nvPicPr>
          <p:cNvPr id="86021" name="Picture 5" descr="OGRENCİ"/>
          <p:cNvPicPr>
            <a:picLocks noGrp="1" noChangeAspect="1" noChangeArrowheads="1" noCrop="1"/>
          </p:cNvPicPr>
          <p:nvPr>
            <p:ph sz="quarter" idx="2"/>
          </p:nvPr>
        </p:nvPicPr>
        <p:blipFill>
          <a:blip r:embed="rId3" cstate="print"/>
          <a:stretch>
            <a:fillRect/>
          </a:stretch>
        </p:blipFill>
        <p:spPr>
          <a:xfrm>
            <a:off x="6257925" y="2476500"/>
            <a:ext cx="590550" cy="990600"/>
          </a:xfrm>
          <a:noFill/>
          <a:ln/>
        </p:spPr>
      </p:pic>
      <p:sp>
        <p:nvSpPr>
          <p:cNvPr id="86024" name="Rectangle 8"/>
          <p:cNvSpPr>
            <a:spLocks noChangeArrowheads="1"/>
          </p:cNvSpPr>
          <p:nvPr/>
        </p:nvSpPr>
        <p:spPr bwMode="auto">
          <a:xfrm>
            <a:off x="0" y="88900"/>
            <a:ext cx="9144000" cy="1189038"/>
          </a:xfrm>
          <a:prstGeom prst="rect">
            <a:avLst/>
          </a:prstGeom>
          <a:solidFill>
            <a:schemeClr val="accent2"/>
          </a:solidFill>
          <a:ln w="9525">
            <a:noFill/>
            <a:miter lim="800000"/>
            <a:headEnd/>
            <a:tailEnd/>
          </a:ln>
          <a:effectLst/>
        </p:spPr>
        <p:txBody>
          <a:bodyPr>
            <a:spAutoFit/>
          </a:bodyPr>
          <a:lstStyle/>
          <a:p>
            <a:pPr algn="ctr"/>
            <a:r>
              <a:rPr lang="tr-TR" sz="7200" b="1" u="sng">
                <a:solidFill>
                  <a:srgbClr val="FFFF00"/>
                </a:solidFill>
                <a:latin typeface="Monotype Corsiva" pitchFamily="66" charset="0"/>
              </a:rPr>
              <a:t>VERİMLİ ÇALIŞMA</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denizfeneri"/>
          <p:cNvPicPr>
            <a:picLocks noChangeAspect="1" noChangeArrowheads="1" noCrop="1"/>
          </p:cNvPicPr>
          <p:nvPr/>
        </p:nvPicPr>
        <p:blipFill>
          <a:blip r:embed="rId3" cstate="print"/>
          <a:srcRect/>
          <a:stretch>
            <a:fillRect/>
          </a:stretch>
        </p:blipFill>
        <p:spPr bwMode="auto">
          <a:xfrm>
            <a:off x="0" y="809625"/>
            <a:ext cx="9144000" cy="6048375"/>
          </a:xfrm>
          <a:prstGeom prst="rect">
            <a:avLst/>
          </a:prstGeom>
          <a:noFill/>
        </p:spPr>
      </p:pic>
      <p:sp>
        <p:nvSpPr>
          <p:cNvPr id="63491" name="Text Box 3"/>
          <p:cNvSpPr txBox="1">
            <a:spLocks noChangeArrowheads="1"/>
          </p:cNvSpPr>
          <p:nvPr/>
        </p:nvSpPr>
        <p:spPr bwMode="auto">
          <a:xfrm>
            <a:off x="2824163" y="1792288"/>
            <a:ext cx="184150" cy="366712"/>
          </a:xfrm>
          <a:prstGeom prst="rect">
            <a:avLst/>
          </a:prstGeom>
          <a:noFill/>
          <a:ln w="9525">
            <a:noFill/>
            <a:miter lim="800000"/>
            <a:headEnd type="none" w="sm" len="sm"/>
            <a:tailEnd type="none" w="sm" len="sm"/>
          </a:ln>
          <a:effectLst/>
        </p:spPr>
        <p:txBody>
          <a:bodyPr wrap="none">
            <a:spAutoFit/>
          </a:bodyPr>
          <a:lstStyle/>
          <a:p>
            <a:endParaRPr lang="tr-TR" sz="1800">
              <a:latin typeface="Arial" charset="0"/>
            </a:endParaRPr>
          </a:p>
        </p:txBody>
      </p:sp>
      <p:sp>
        <p:nvSpPr>
          <p:cNvPr id="63492" name="Rectangle 4"/>
          <p:cNvSpPr>
            <a:spLocks noChangeArrowheads="1"/>
          </p:cNvSpPr>
          <p:nvPr/>
        </p:nvSpPr>
        <p:spPr bwMode="auto">
          <a:xfrm>
            <a:off x="323850" y="1214422"/>
            <a:ext cx="8820150" cy="5539978"/>
          </a:xfrm>
          <a:prstGeom prst="rect">
            <a:avLst/>
          </a:prstGeom>
          <a:noFill/>
          <a:ln w="9525">
            <a:noFill/>
            <a:miter lim="800000"/>
            <a:headEnd type="none" w="sm" len="sm"/>
            <a:tailEnd type="none" w="sm" len="sm"/>
          </a:ln>
          <a:effectLst/>
        </p:spPr>
        <p:txBody>
          <a:bodyPr wrap="square">
            <a:spAutoFit/>
          </a:bodyPr>
          <a:lstStyle/>
          <a:p>
            <a:pPr marL="457200" indent="-457200">
              <a:buFontTx/>
              <a:buAutoNum type="arabicPeriod"/>
            </a:pPr>
            <a:r>
              <a:rPr lang="tr-TR" sz="3200" b="1" dirty="0" smtClean="0">
                <a:solidFill>
                  <a:schemeClr val="bg1"/>
                </a:solidFill>
                <a:latin typeface="Comic Sans MS" pitchFamily="66" charset="0"/>
              </a:rPr>
              <a:t> HEDEF-HEDEF KRİTERLERİ..</a:t>
            </a:r>
            <a:endParaRPr lang="tr-TR" sz="3200" b="1" dirty="0">
              <a:solidFill>
                <a:schemeClr val="bg1"/>
              </a:solidFill>
              <a:latin typeface="Comic Sans MS" pitchFamily="66" charset="0"/>
            </a:endParaRPr>
          </a:p>
          <a:p>
            <a:pPr marL="457200" indent="-457200"/>
            <a:endParaRPr lang="tr-TR" sz="3200" b="1" dirty="0">
              <a:solidFill>
                <a:srgbClr val="FFFF00"/>
              </a:solidFill>
              <a:latin typeface="Comic Sans MS" pitchFamily="66" charset="0"/>
            </a:endParaRPr>
          </a:p>
          <a:p>
            <a:pPr marL="457200" indent="-457200"/>
            <a:r>
              <a:rPr lang="tr-TR" sz="3600" b="1" dirty="0" smtClean="0">
                <a:solidFill>
                  <a:srgbClr val="66FF66"/>
                </a:solidFill>
                <a:latin typeface="Comic Sans MS" pitchFamily="66" charset="0"/>
              </a:rPr>
              <a:t>2</a:t>
            </a:r>
            <a:r>
              <a:rPr lang="tr-TR" sz="3600" b="1" dirty="0">
                <a:solidFill>
                  <a:srgbClr val="66FF66"/>
                </a:solidFill>
                <a:latin typeface="Comic Sans MS" pitchFamily="66" charset="0"/>
              </a:rPr>
              <a:t>.</a:t>
            </a:r>
            <a:r>
              <a:rPr lang="tr-TR" sz="3600" b="1" dirty="0">
                <a:solidFill>
                  <a:srgbClr val="FF3300"/>
                </a:solidFill>
                <a:latin typeface="Comic Sans MS" pitchFamily="66" charset="0"/>
              </a:rPr>
              <a:t> </a:t>
            </a:r>
            <a:r>
              <a:rPr lang="tr-TR" sz="3200" b="1" dirty="0" smtClean="0">
                <a:solidFill>
                  <a:srgbClr val="66FF66"/>
                </a:solidFill>
                <a:latin typeface="Comic Sans MS" pitchFamily="66" charset="0"/>
              </a:rPr>
              <a:t>DERS ÇALIŞMA STRATEJİLERİ..</a:t>
            </a:r>
            <a:endParaRPr lang="tr-TR" sz="3200" b="1" dirty="0">
              <a:solidFill>
                <a:srgbClr val="66FF66"/>
              </a:solidFill>
              <a:latin typeface="Comic Sans MS" pitchFamily="66" charset="0"/>
            </a:endParaRPr>
          </a:p>
          <a:p>
            <a:pPr marL="457200" indent="-457200"/>
            <a:endParaRPr lang="tr-TR" sz="3200" b="1" dirty="0">
              <a:solidFill>
                <a:schemeClr val="bg1"/>
              </a:solidFill>
              <a:latin typeface="Comic Sans MS" pitchFamily="66" charset="0"/>
            </a:endParaRPr>
          </a:p>
          <a:p>
            <a:pPr marL="457200" indent="-457200"/>
            <a:r>
              <a:rPr lang="tr-TR" sz="3200" b="1" dirty="0" smtClean="0">
                <a:solidFill>
                  <a:srgbClr val="FF00FF"/>
                </a:solidFill>
                <a:latin typeface="Comic Sans MS" pitchFamily="66" charset="0"/>
              </a:rPr>
              <a:t>3</a:t>
            </a:r>
            <a:r>
              <a:rPr lang="tr-TR" sz="3200" b="1" dirty="0">
                <a:solidFill>
                  <a:srgbClr val="FF00FF"/>
                </a:solidFill>
                <a:latin typeface="Comic Sans MS" pitchFamily="66" charset="0"/>
              </a:rPr>
              <a:t>. </a:t>
            </a:r>
            <a:r>
              <a:rPr lang="tr-TR" sz="3200" b="1" dirty="0" smtClean="0">
                <a:solidFill>
                  <a:srgbClr val="FF00FF"/>
                </a:solidFill>
                <a:latin typeface="Comic Sans MS" pitchFamily="66" charset="0"/>
              </a:rPr>
              <a:t>MOTİVASYON-KONSANTRASYON..</a:t>
            </a:r>
          </a:p>
          <a:p>
            <a:pPr marL="457200" indent="-457200"/>
            <a:endParaRPr lang="tr-TR" sz="3200" b="1" dirty="0" smtClean="0">
              <a:solidFill>
                <a:srgbClr val="FF00FF"/>
              </a:solidFill>
              <a:latin typeface="Comic Sans MS" pitchFamily="66" charset="0"/>
            </a:endParaRPr>
          </a:p>
          <a:p>
            <a:pPr marL="457200" indent="-457200"/>
            <a:r>
              <a:rPr lang="tr-TR" sz="3200" b="1" dirty="0" smtClean="0">
                <a:solidFill>
                  <a:srgbClr val="FFFF00"/>
                </a:solidFill>
                <a:latin typeface="Comic Sans MS" pitchFamily="66" charset="0"/>
              </a:rPr>
              <a:t>4. NASIL VERİMLİ ÇALIŞILIR?.</a:t>
            </a:r>
          </a:p>
          <a:p>
            <a:pPr marL="457200" indent="-457200"/>
            <a:endParaRPr lang="tr-TR" sz="3200" b="1" dirty="0" smtClean="0">
              <a:solidFill>
                <a:srgbClr val="FF00FF"/>
              </a:solidFill>
              <a:latin typeface="Comic Sans MS" pitchFamily="66" charset="0"/>
            </a:endParaRPr>
          </a:p>
          <a:p>
            <a:pPr marL="457200" indent="-457200"/>
            <a:r>
              <a:rPr lang="tr-TR" sz="3200" b="1" dirty="0" smtClean="0">
                <a:solidFill>
                  <a:schemeClr val="accent2"/>
                </a:solidFill>
                <a:latin typeface="Comic Sans MS" pitchFamily="66" charset="0"/>
              </a:rPr>
              <a:t>5. YANLIŞ ÇALIŞMA ALIŞKANLIKLARI..</a:t>
            </a:r>
            <a:endParaRPr lang="tr-TR" sz="3200" b="1" dirty="0">
              <a:solidFill>
                <a:schemeClr val="accent2"/>
              </a:solidFill>
              <a:latin typeface="Comic Sans MS" pitchFamily="66" charset="0"/>
            </a:endParaRPr>
          </a:p>
          <a:p>
            <a:pPr marL="457200" indent="-457200"/>
            <a:endParaRPr lang="tr-TR" sz="3200" b="1" dirty="0">
              <a:solidFill>
                <a:srgbClr val="FF00FF"/>
              </a:solidFill>
              <a:latin typeface="Comic Sans MS" pitchFamily="66" charset="0"/>
            </a:endParaRPr>
          </a:p>
          <a:p>
            <a:pPr marL="457200" indent="-457200" algn="ctr"/>
            <a:r>
              <a:rPr lang="tr-TR" sz="3000" b="1" dirty="0" smtClean="0">
                <a:solidFill>
                  <a:srgbClr val="FF0000"/>
                </a:solidFill>
                <a:latin typeface="Comic Sans MS" pitchFamily="66" charset="0"/>
              </a:rPr>
              <a:t>KİMLER YATARAK BAŞARIYA ULAŞIR?..</a:t>
            </a:r>
            <a:endParaRPr lang="tr-TR" sz="3000" b="1" dirty="0">
              <a:solidFill>
                <a:srgbClr val="FF0000"/>
              </a:solidFill>
              <a:latin typeface="Comic Sans MS" pitchFamily="66" charset="0"/>
            </a:endParaRPr>
          </a:p>
        </p:txBody>
      </p:sp>
      <p:grpSp>
        <p:nvGrpSpPr>
          <p:cNvPr id="63493" name="Group 5"/>
          <p:cNvGrpSpPr>
            <a:grpSpLocks/>
          </p:cNvGrpSpPr>
          <p:nvPr/>
        </p:nvGrpSpPr>
        <p:grpSpPr bwMode="auto">
          <a:xfrm>
            <a:off x="827088" y="0"/>
            <a:ext cx="7885112" cy="1223963"/>
            <a:chOff x="793" y="210"/>
            <a:chExt cx="4967" cy="771"/>
          </a:xfrm>
        </p:grpSpPr>
        <p:sp>
          <p:nvSpPr>
            <p:cNvPr id="63494" name="AutoShape 6"/>
            <p:cNvSpPr>
              <a:spLocks noChangeArrowheads="1"/>
            </p:cNvSpPr>
            <p:nvPr/>
          </p:nvSpPr>
          <p:spPr bwMode="auto">
            <a:xfrm>
              <a:off x="793" y="210"/>
              <a:ext cx="4967" cy="771"/>
            </a:xfrm>
            <a:prstGeom prst="plaque">
              <a:avLst>
                <a:gd name="adj" fmla="val 16667"/>
              </a:avLst>
            </a:prstGeom>
            <a:solidFill>
              <a:srgbClr val="008000"/>
            </a:solidFill>
            <a:ln w="9525">
              <a:solidFill>
                <a:schemeClr val="tx1"/>
              </a:solidFill>
              <a:miter lim="800000"/>
              <a:headEnd/>
              <a:tailEnd/>
            </a:ln>
            <a:effectLst/>
          </p:spPr>
          <p:txBody>
            <a:bodyPr wrap="none" anchor="ctr"/>
            <a:lstStyle/>
            <a:p>
              <a:endParaRPr lang="tr-TR"/>
            </a:p>
          </p:txBody>
        </p:sp>
        <p:sp>
          <p:nvSpPr>
            <p:cNvPr id="63495" name="WordArt 7"/>
            <p:cNvSpPr>
              <a:spLocks noChangeArrowheads="1" noChangeShapeType="1" noTextEdit="1"/>
            </p:cNvSpPr>
            <p:nvPr/>
          </p:nvSpPr>
          <p:spPr bwMode="auto">
            <a:xfrm>
              <a:off x="1020" y="256"/>
              <a:ext cx="4546" cy="543"/>
            </a:xfrm>
            <a:prstGeom prst="rect">
              <a:avLst/>
            </a:prstGeom>
          </p:spPr>
          <p:txBody>
            <a:bodyPr wrap="none" fromWordArt="1">
              <a:prstTxWarp prst="textPlain">
                <a:avLst>
                  <a:gd name="adj" fmla="val 50000"/>
                </a:avLst>
              </a:prstTxWarp>
            </a:bodyPr>
            <a:lstStyle/>
            <a:p>
              <a:pPr algn="ctr"/>
              <a:r>
                <a:rPr lang="tr-TR" sz="3600" kern="10" dirty="0" smtClean="0">
                  <a:ln w="9525">
                    <a:noFill/>
                    <a:round/>
                    <a:headEnd/>
                    <a:tailEnd/>
                  </a:ln>
                  <a:solidFill>
                    <a:srgbClr val="FF0000"/>
                  </a:solidFill>
                  <a:effectLst>
                    <a:outerShdw dist="45791" dir="2021404" algn="ctr" rotWithShape="0">
                      <a:srgbClr val="B2B2B2">
                        <a:alpha val="80000"/>
                      </a:srgbClr>
                    </a:outerShdw>
                  </a:effectLst>
                  <a:latin typeface="Times New Roman"/>
                  <a:cs typeface="Times New Roman"/>
                </a:rPr>
                <a:t>SEMİNER İÇERİĞİ</a:t>
              </a:r>
              <a:endParaRPr lang="tr-TR" sz="3600" kern="10" dirty="0">
                <a:ln w="9525">
                  <a:noFill/>
                  <a:round/>
                  <a:headEnd/>
                  <a:tailEnd/>
                </a:ln>
                <a:solidFill>
                  <a:srgbClr val="FF0000"/>
                </a:solidFill>
                <a:effectLst>
                  <a:outerShdw dist="45791" dir="2021404" algn="ctr" rotWithShape="0">
                    <a:srgbClr val="B2B2B2">
                      <a:alpha val="80000"/>
                    </a:srgbClr>
                  </a:outerShdw>
                </a:effectLst>
                <a:latin typeface="Times New Roman"/>
                <a:cs typeface="Times New Roman"/>
              </a:endParaRPr>
            </a:p>
          </p:txBody>
        </p:sp>
      </p:gr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0" y="836712"/>
            <a:ext cx="9144000" cy="2160240"/>
          </a:xfrm>
        </p:spPr>
        <p:txBody>
          <a:bodyPr>
            <a:normAutofit fontScale="90000"/>
          </a:bodyPr>
          <a:lstStyle/>
          <a:p>
            <a:r>
              <a:rPr lang="tr-TR" sz="8000" b="1" u="sng" dirty="0" smtClean="0">
                <a:solidFill>
                  <a:schemeClr val="tx1"/>
                </a:solidFill>
                <a:latin typeface="Monotype Corsiva" pitchFamily="66" charset="0"/>
              </a:rPr>
              <a:t>5. </a:t>
            </a:r>
            <a:r>
              <a:rPr lang="en-US" sz="8000" b="1" u="sng" dirty="0" smtClean="0">
                <a:solidFill>
                  <a:schemeClr val="tx1"/>
                </a:solidFill>
                <a:latin typeface="Monotype Corsiva" pitchFamily="66" charset="0"/>
              </a:rPr>
              <a:t>YANLIŞ </a:t>
            </a:r>
            <a:r>
              <a:rPr lang="en-US" sz="8000" b="1" u="sng" dirty="0">
                <a:solidFill>
                  <a:schemeClr val="tx1"/>
                </a:solidFill>
                <a:latin typeface="Monotype Corsiva" pitchFamily="66" charset="0"/>
              </a:rPr>
              <a:t>ÇALIŞMA ALIŞKANLIKLARI</a:t>
            </a:r>
            <a:endParaRPr lang="tr-TR" sz="8000" b="1" u="sng" dirty="0">
              <a:solidFill>
                <a:schemeClr val="tx1"/>
              </a:solidFill>
              <a:latin typeface="Monotype Corsiva" pitchFamily="66" charset="0"/>
            </a:endParaRPr>
          </a:p>
        </p:txBody>
      </p:sp>
      <p:sp>
        <p:nvSpPr>
          <p:cNvPr id="133123" name="Rectangle 3"/>
          <p:cNvSpPr>
            <a:spLocks noGrp="1" noChangeArrowheads="1"/>
          </p:cNvSpPr>
          <p:nvPr>
            <p:ph type="body" sz="half" idx="1"/>
          </p:nvPr>
        </p:nvSpPr>
        <p:spPr>
          <a:xfrm>
            <a:off x="0" y="4005263"/>
            <a:ext cx="6084888" cy="1079500"/>
          </a:xfrm>
          <a:noFill/>
          <a:ln/>
        </p:spPr>
        <p:txBody>
          <a:bodyPr/>
          <a:lstStyle/>
          <a:p>
            <a:pPr marL="0" indent="0">
              <a:spcBef>
                <a:spcPct val="0"/>
              </a:spcBef>
              <a:buFontTx/>
              <a:buNone/>
            </a:pPr>
            <a:r>
              <a:rPr lang="tr-TR" sz="3600" b="1">
                <a:solidFill>
                  <a:srgbClr val="00FFFF"/>
                </a:solidFill>
                <a:latin typeface="Comic Sans MS" pitchFamily="66" charset="0"/>
              </a:rPr>
              <a:t>1. </a:t>
            </a:r>
            <a:r>
              <a:rPr lang="en-US" sz="3600" b="1">
                <a:solidFill>
                  <a:srgbClr val="00FFFF"/>
                </a:solidFill>
                <a:latin typeface="Comic Sans MS" pitchFamily="66" charset="0"/>
              </a:rPr>
              <a:t>AMAÇSIZ ÇALIŞMA</a:t>
            </a:r>
            <a:r>
              <a:rPr lang="tr-TR" sz="3600" b="1">
                <a:solidFill>
                  <a:srgbClr val="00FFFF"/>
                </a:solidFill>
                <a:latin typeface="Comic Sans MS" pitchFamily="66" charset="0"/>
              </a:rPr>
              <a:t>K</a:t>
            </a:r>
            <a:endParaRPr lang="en-US" sz="3600" b="1">
              <a:solidFill>
                <a:srgbClr val="00FFFF"/>
              </a:solidFill>
              <a:latin typeface="Comic Sans MS" pitchFamily="66" charset="0"/>
            </a:endParaRPr>
          </a:p>
        </p:txBody>
      </p:sp>
      <p:pic>
        <p:nvPicPr>
          <p:cNvPr id="133124" name="Picture 4" descr="8143MiniPicture"/>
          <p:cNvPicPr>
            <a:picLocks noGrp="1" noChangeAspect="1" noChangeArrowheads="1" noCrop="1"/>
          </p:cNvPicPr>
          <p:nvPr>
            <p:ph sz="half" idx="2"/>
          </p:nvPr>
        </p:nvPicPr>
        <p:blipFill>
          <a:blip r:embed="rId3" cstate="print"/>
          <a:stretch>
            <a:fillRect/>
          </a:stretch>
        </p:blipFill>
        <p:spPr>
          <a:xfrm>
            <a:off x="6043612" y="3571875"/>
            <a:ext cx="1019175" cy="933450"/>
          </a:xfrm>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Rectangle 4"/>
          <p:cNvSpPr>
            <a:spLocks noGrp="1" noChangeArrowheads="1"/>
          </p:cNvSpPr>
          <p:nvPr>
            <p:ph type="title"/>
          </p:nvPr>
        </p:nvSpPr>
        <p:spPr>
          <a:xfrm>
            <a:off x="0" y="609600"/>
            <a:ext cx="9144000" cy="803275"/>
          </a:xfrm>
          <a:noFill/>
          <a:ln/>
        </p:spPr>
        <p:txBody>
          <a:bodyPr/>
          <a:lstStyle/>
          <a:p>
            <a:r>
              <a:rPr lang="tr-TR" sz="3200" b="1">
                <a:solidFill>
                  <a:srgbClr val="FFFF00"/>
                </a:solidFill>
                <a:latin typeface="Comic Sans MS" pitchFamily="66" charset="0"/>
              </a:rPr>
              <a:t>2. </a:t>
            </a:r>
            <a:r>
              <a:rPr lang="en-US" sz="3200" b="1">
                <a:solidFill>
                  <a:srgbClr val="FFFF00"/>
                </a:solidFill>
                <a:latin typeface="Comic Sans MS" pitchFamily="66" charset="0"/>
              </a:rPr>
              <a:t>PLANSIZ VE PROGRAMSIZ ÇALIŞMA</a:t>
            </a:r>
            <a:r>
              <a:rPr lang="tr-TR" sz="3200" b="1">
                <a:solidFill>
                  <a:srgbClr val="FFFF00"/>
                </a:solidFill>
                <a:latin typeface="Comic Sans MS" pitchFamily="66" charset="0"/>
              </a:rPr>
              <a:t>K</a:t>
            </a:r>
            <a:endParaRPr lang="en-US" sz="3200" b="1">
              <a:solidFill>
                <a:srgbClr val="FFFF00"/>
              </a:solidFill>
              <a:latin typeface="Comic Sans MS" pitchFamily="66" charset="0"/>
            </a:endParaRPr>
          </a:p>
        </p:txBody>
      </p:sp>
      <p:pic>
        <p:nvPicPr>
          <p:cNvPr id="136197" name="Picture 5" descr="BD06670_"/>
          <p:cNvPicPr>
            <a:picLocks noGrp="1" noChangeAspect="1" noChangeArrowheads="1"/>
          </p:cNvPicPr>
          <p:nvPr>
            <p:ph idx="1"/>
          </p:nvPr>
        </p:nvPicPr>
        <p:blipFill>
          <a:blip r:embed="rId3" cstate="print"/>
          <a:srcRect/>
          <a:stretch>
            <a:fillRect/>
          </a:stretch>
        </p:blipFill>
        <p:spPr>
          <a:xfrm>
            <a:off x="1763713" y="1484313"/>
            <a:ext cx="5689600" cy="4968875"/>
          </a:xfrm>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4"/>
          <p:cNvSpPr>
            <a:spLocks noGrp="1" noChangeArrowheads="1"/>
          </p:cNvSpPr>
          <p:nvPr>
            <p:ph type="title"/>
          </p:nvPr>
        </p:nvSpPr>
        <p:spPr>
          <a:xfrm>
            <a:off x="457200" y="908720"/>
            <a:ext cx="8229600" cy="1296144"/>
          </a:xfrm>
          <a:noFill/>
          <a:ln/>
        </p:spPr>
        <p:txBody>
          <a:bodyPr>
            <a:normAutofit fontScale="90000"/>
          </a:bodyPr>
          <a:lstStyle/>
          <a:p>
            <a:r>
              <a:rPr lang="tr-TR" sz="5400" b="1" dirty="0">
                <a:solidFill>
                  <a:srgbClr val="FF0000"/>
                </a:solidFill>
                <a:latin typeface="Monotype Corsiva" pitchFamily="66" charset="0"/>
              </a:rPr>
              <a:t>3. </a:t>
            </a:r>
            <a:r>
              <a:rPr lang="en-US" sz="5400" b="1" dirty="0">
                <a:solidFill>
                  <a:srgbClr val="FF0000"/>
                </a:solidFill>
                <a:latin typeface="Monotype Corsiva" pitchFamily="66" charset="0"/>
              </a:rPr>
              <a:t>EVİN DEĞİŞİK YERLERİNDE ÇALIŞMA</a:t>
            </a:r>
            <a:r>
              <a:rPr lang="tr-TR" sz="5400" b="1" dirty="0">
                <a:solidFill>
                  <a:srgbClr val="FF0000"/>
                </a:solidFill>
                <a:latin typeface="Monotype Corsiva" pitchFamily="66" charset="0"/>
              </a:rPr>
              <a:t>K</a:t>
            </a:r>
            <a:endParaRPr lang="en-US" sz="5400" b="1" dirty="0">
              <a:solidFill>
                <a:srgbClr val="FF0000"/>
              </a:solidFill>
              <a:latin typeface="Monotype Corsiva" pitchFamily="66" charset="0"/>
            </a:endParaRPr>
          </a:p>
        </p:txBody>
      </p:sp>
      <p:pic>
        <p:nvPicPr>
          <p:cNvPr id="137221" name="Picture 5" descr="kkkkkkkk"/>
          <p:cNvPicPr>
            <a:picLocks noGrp="1" noChangeAspect="1" noChangeArrowheads="1"/>
          </p:cNvPicPr>
          <p:nvPr>
            <p:ph idx="1"/>
          </p:nvPr>
        </p:nvPicPr>
        <p:blipFill>
          <a:blip r:embed="rId3" cstate="print"/>
          <a:stretch>
            <a:fillRect/>
          </a:stretch>
        </p:blipFill>
        <p:spPr>
          <a:xfrm>
            <a:off x="2304124" y="2204864"/>
            <a:ext cx="4535751" cy="4119736"/>
          </a:xfrm>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0" y="609600"/>
            <a:ext cx="9144000" cy="1739280"/>
          </a:xfrm>
        </p:spPr>
        <p:txBody>
          <a:bodyPr>
            <a:normAutofit fontScale="90000"/>
          </a:bodyPr>
          <a:lstStyle/>
          <a:p>
            <a:r>
              <a:rPr lang="tr-TR" sz="6000" b="1" dirty="0">
                <a:solidFill>
                  <a:srgbClr val="00B050"/>
                </a:solidFill>
                <a:latin typeface="Monotype Corsiva" pitchFamily="66" charset="0"/>
              </a:rPr>
              <a:t>4. </a:t>
            </a:r>
            <a:r>
              <a:rPr lang="en-US" sz="6000" b="1" dirty="0">
                <a:solidFill>
                  <a:srgbClr val="00B050"/>
                </a:solidFill>
                <a:latin typeface="Monotype Corsiva" pitchFamily="66" charset="0"/>
              </a:rPr>
              <a:t>YATARAK VE UZANARAK ÇALIŞMA</a:t>
            </a:r>
            <a:r>
              <a:rPr lang="tr-TR" sz="6000" b="1" dirty="0">
                <a:solidFill>
                  <a:srgbClr val="00B050"/>
                </a:solidFill>
                <a:latin typeface="Monotype Corsiva" pitchFamily="66" charset="0"/>
              </a:rPr>
              <a:t>K</a:t>
            </a:r>
          </a:p>
        </p:txBody>
      </p:sp>
      <p:pic>
        <p:nvPicPr>
          <p:cNvPr id="138244" name="Picture 4" descr="bebek"/>
          <p:cNvPicPr>
            <a:picLocks noGrp="1" noChangeAspect="1" noChangeArrowheads="1"/>
          </p:cNvPicPr>
          <p:nvPr>
            <p:ph sz="half" idx="1"/>
          </p:nvPr>
        </p:nvPicPr>
        <p:blipFill>
          <a:blip r:embed="rId3" cstate="print"/>
          <a:stretch>
            <a:fillRect/>
          </a:stretch>
        </p:blipFill>
        <p:spPr>
          <a:xfrm>
            <a:off x="889000" y="2944019"/>
            <a:ext cx="3175000" cy="2387600"/>
          </a:xfrm>
          <a:noFill/>
          <a:ln/>
        </p:spPr>
      </p:pic>
      <p:pic>
        <p:nvPicPr>
          <p:cNvPr id="138246" name="Picture 6" descr="kultur"/>
          <p:cNvPicPr>
            <a:picLocks noGrp="1" noChangeAspect="1" noChangeArrowheads="1" noCrop="1"/>
          </p:cNvPicPr>
          <p:nvPr>
            <p:ph sz="half" idx="2"/>
          </p:nvPr>
        </p:nvPicPr>
        <p:blipFill>
          <a:blip r:embed="rId4" cstate="print"/>
          <a:srcRect/>
          <a:stretch>
            <a:fillRect/>
          </a:stretch>
        </p:blipFill>
        <p:spPr>
          <a:xfrm>
            <a:off x="4067175" y="4724400"/>
            <a:ext cx="2665413" cy="2133600"/>
          </a:xfrm>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0" y="609600"/>
            <a:ext cx="9144000" cy="1595438"/>
          </a:xfrm>
        </p:spPr>
        <p:txBody>
          <a:bodyPr>
            <a:normAutofit fontScale="90000"/>
          </a:bodyPr>
          <a:lstStyle/>
          <a:p>
            <a:r>
              <a:rPr lang="tr-TR" sz="6000" b="1" dirty="0">
                <a:solidFill>
                  <a:srgbClr val="7030A0"/>
                </a:solidFill>
                <a:latin typeface="Monotype Corsiva" pitchFamily="66" charset="0"/>
              </a:rPr>
              <a:t>5. </a:t>
            </a:r>
            <a:r>
              <a:rPr lang="en-US" sz="6000" b="1" dirty="0">
                <a:solidFill>
                  <a:srgbClr val="7030A0"/>
                </a:solidFill>
                <a:latin typeface="Monotype Corsiva" pitchFamily="66" charset="0"/>
              </a:rPr>
              <a:t>TELEVİZYON KARŞISINDA ÇALIŞMA</a:t>
            </a:r>
            <a:r>
              <a:rPr lang="tr-TR" sz="6000" b="1" dirty="0">
                <a:solidFill>
                  <a:srgbClr val="7030A0"/>
                </a:solidFill>
                <a:latin typeface="Monotype Corsiva" pitchFamily="66" charset="0"/>
              </a:rPr>
              <a:t>K</a:t>
            </a:r>
          </a:p>
        </p:txBody>
      </p:sp>
      <p:pic>
        <p:nvPicPr>
          <p:cNvPr id="139268" name="Picture 4" descr="PE02232_"/>
          <p:cNvPicPr>
            <a:picLocks noChangeAspect="1" noChangeArrowheads="1"/>
          </p:cNvPicPr>
          <p:nvPr/>
        </p:nvPicPr>
        <p:blipFill>
          <a:blip r:embed="rId3" cstate="print"/>
          <a:srcRect/>
          <a:stretch>
            <a:fillRect/>
          </a:stretch>
        </p:blipFill>
        <p:spPr bwMode="auto">
          <a:xfrm>
            <a:off x="4859338" y="2276475"/>
            <a:ext cx="4284662" cy="3889375"/>
          </a:xfrm>
          <a:prstGeom prst="rect">
            <a:avLst/>
          </a:prstGeom>
          <a:noFill/>
        </p:spPr>
      </p:pic>
      <p:pic>
        <p:nvPicPr>
          <p:cNvPr id="139269" name="Picture 5" descr="BD05482_"/>
          <p:cNvPicPr>
            <a:picLocks noChangeAspect="1" noChangeArrowheads="1"/>
          </p:cNvPicPr>
          <p:nvPr/>
        </p:nvPicPr>
        <p:blipFill>
          <a:blip r:embed="rId4" cstate="print"/>
          <a:srcRect/>
          <a:stretch>
            <a:fillRect/>
          </a:stretch>
        </p:blipFill>
        <p:spPr bwMode="auto">
          <a:xfrm>
            <a:off x="0" y="2205038"/>
            <a:ext cx="4608513" cy="3960812"/>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704088"/>
            <a:ext cx="8229600" cy="1500776"/>
          </a:xfrm>
        </p:spPr>
        <p:txBody>
          <a:bodyPr>
            <a:normAutofit fontScale="90000"/>
          </a:bodyPr>
          <a:lstStyle/>
          <a:p>
            <a:r>
              <a:rPr lang="tr-TR" sz="5400" b="1" dirty="0">
                <a:solidFill>
                  <a:srgbClr val="CC66FF"/>
                </a:solidFill>
                <a:latin typeface="Monotype Corsiva" pitchFamily="66" charset="0"/>
              </a:rPr>
              <a:t>6. MÜZİK DİNLEYEREK </a:t>
            </a:r>
            <a:br>
              <a:rPr lang="tr-TR" sz="5400" b="1" dirty="0">
                <a:solidFill>
                  <a:srgbClr val="CC66FF"/>
                </a:solidFill>
                <a:latin typeface="Monotype Corsiva" pitchFamily="66" charset="0"/>
              </a:rPr>
            </a:br>
            <a:r>
              <a:rPr lang="tr-TR" sz="5400" b="1" dirty="0">
                <a:solidFill>
                  <a:srgbClr val="CC66FF"/>
                </a:solidFill>
                <a:latin typeface="Monotype Corsiva" pitchFamily="66" charset="0"/>
              </a:rPr>
              <a:t>ÇALIŞMAK</a:t>
            </a:r>
          </a:p>
        </p:txBody>
      </p:sp>
      <p:pic>
        <p:nvPicPr>
          <p:cNvPr id="160772" name="Picture 4" descr="MEGAFON"/>
          <p:cNvPicPr>
            <a:picLocks noGrp="1" noChangeAspect="1" noChangeArrowheads="1"/>
          </p:cNvPicPr>
          <p:nvPr>
            <p:ph idx="1"/>
          </p:nvPr>
        </p:nvPicPr>
        <p:blipFill>
          <a:blip r:embed="rId3" cstate="print"/>
          <a:srcRect/>
          <a:stretch>
            <a:fillRect/>
          </a:stretch>
        </p:blipFill>
        <p:spPr>
          <a:xfrm>
            <a:off x="1187450" y="2205038"/>
            <a:ext cx="6264275" cy="3927475"/>
          </a:xfrm>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704088"/>
            <a:ext cx="8229600" cy="1356760"/>
          </a:xfrm>
        </p:spPr>
        <p:txBody>
          <a:bodyPr>
            <a:normAutofit fontScale="90000"/>
          </a:bodyPr>
          <a:lstStyle/>
          <a:p>
            <a:r>
              <a:rPr lang="tr-TR" sz="4800" b="1" dirty="0">
                <a:solidFill>
                  <a:srgbClr val="FF9900"/>
                </a:solidFill>
                <a:latin typeface="Monotype Corsiva" pitchFamily="66" charset="0"/>
              </a:rPr>
              <a:t>7. </a:t>
            </a:r>
            <a:r>
              <a:rPr lang="en-US" sz="4800" b="1" dirty="0">
                <a:solidFill>
                  <a:srgbClr val="FF9900"/>
                </a:solidFill>
                <a:latin typeface="Monotype Corsiva" pitchFamily="66" charset="0"/>
              </a:rPr>
              <a:t>EZBERLEYEREK ÖĞRENMEYE ÇALIŞMA</a:t>
            </a:r>
            <a:r>
              <a:rPr lang="tr-TR" sz="4800" b="1" dirty="0">
                <a:solidFill>
                  <a:srgbClr val="FF9900"/>
                </a:solidFill>
                <a:latin typeface="Monotype Corsiva" pitchFamily="66" charset="0"/>
              </a:rPr>
              <a:t>K</a:t>
            </a:r>
          </a:p>
        </p:txBody>
      </p:sp>
      <p:pic>
        <p:nvPicPr>
          <p:cNvPr id="140292" name="Picture 4" descr="kitapokuyanadam"/>
          <p:cNvPicPr>
            <a:picLocks noGrp="1" noChangeAspect="1" noChangeArrowheads="1" noCrop="1"/>
          </p:cNvPicPr>
          <p:nvPr>
            <p:ph idx="1"/>
          </p:nvPr>
        </p:nvPicPr>
        <p:blipFill>
          <a:blip r:embed="rId3" cstate="print"/>
          <a:srcRect/>
          <a:stretch>
            <a:fillRect/>
          </a:stretch>
        </p:blipFill>
        <p:spPr>
          <a:xfrm>
            <a:off x="1619250" y="2133600"/>
            <a:ext cx="5616575" cy="4248150"/>
          </a:xfrm>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Grp="1" noChangeArrowheads="1"/>
          </p:cNvSpPr>
          <p:nvPr>
            <p:ph type="title"/>
          </p:nvPr>
        </p:nvSpPr>
        <p:spPr>
          <a:xfrm>
            <a:off x="3995936" y="2492375"/>
            <a:ext cx="5363964" cy="2243138"/>
          </a:xfrm>
          <a:noFill/>
          <a:ln/>
        </p:spPr>
        <p:txBody>
          <a:bodyPr>
            <a:normAutofit fontScale="90000"/>
          </a:bodyPr>
          <a:lstStyle/>
          <a:p>
            <a:r>
              <a:rPr lang="tr-TR" sz="4000" b="1" dirty="0">
                <a:solidFill>
                  <a:srgbClr val="FFFF00"/>
                </a:solidFill>
                <a:latin typeface="Monotype Corsiva" pitchFamily="66" charset="0"/>
              </a:rPr>
              <a:t/>
            </a:r>
            <a:br>
              <a:rPr lang="tr-TR" sz="4000" b="1" dirty="0">
                <a:solidFill>
                  <a:srgbClr val="FFFF00"/>
                </a:solidFill>
                <a:latin typeface="Monotype Corsiva" pitchFamily="66" charset="0"/>
              </a:rPr>
            </a:br>
            <a:r>
              <a:rPr lang="tr-TR" sz="4000" b="1" dirty="0">
                <a:solidFill>
                  <a:srgbClr val="FFFF00"/>
                </a:solidFill>
                <a:latin typeface="Monotype Corsiva" pitchFamily="66" charset="0"/>
              </a:rPr>
              <a:t> </a:t>
            </a:r>
            <a:br>
              <a:rPr lang="tr-TR" sz="4000" b="1" dirty="0">
                <a:solidFill>
                  <a:srgbClr val="FFFF00"/>
                </a:solidFill>
                <a:latin typeface="Monotype Corsiva" pitchFamily="66" charset="0"/>
              </a:rPr>
            </a:br>
            <a:r>
              <a:rPr lang="tr-TR" sz="4000" b="1" dirty="0" smtClean="0">
                <a:solidFill>
                  <a:srgbClr val="C00000"/>
                </a:solidFill>
                <a:latin typeface="Monotype Corsiva" pitchFamily="66" charset="0"/>
              </a:rPr>
              <a:t>8. </a:t>
            </a:r>
            <a:r>
              <a:rPr lang="en-US" sz="4000" b="1" dirty="0" smtClean="0">
                <a:solidFill>
                  <a:srgbClr val="C00000"/>
                </a:solidFill>
                <a:latin typeface="Monotype Corsiva" pitchFamily="66" charset="0"/>
              </a:rPr>
              <a:t>KAYNAKLARDAN </a:t>
            </a:r>
            <a:r>
              <a:rPr lang="tr-TR" sz="4000" b="1" dirty="0">
                <a:solidFill>
                  <a:srgbClr val="C00000"/>
                </a:solidFill>
                <a:latin typeface="Monotype Corsiva" pitchFamily="66" charset="0"/>
              </a:rPr>
              <a:t/>
            </a:r>
            <a:br>
              <a:rPr lang="tr-TR" sz="4000" b="1" dirty="0">
                <a:solidFill>
                  <a:srgbClr val="C00000"/>
                </a:solidFill>
                <a:latin typeface="Monotype Corsiva" pitchFamily="66" charset="0"/>
              </a:rPr>
            </a:br>
            <a:r>
              <a:rPr lang="tr-TR" sz="4000" b="1" dirty="0">
                <a:solidFill>
                  <a:srgbClr val="C00000"/>
                </a:solidFill>
                <a:latin typeface="Monotype Corsiva" pitchFamily="66" charset="0"/>
              </a:rPr>
              <a:t/>
            </a:r>
            <a:br>
              <a:rPr lang="tr-TR" sz="4000" b="1" dirty="0">
                <a:solidFill>
                  <a:srgbClr val="C00000"/>
                </a:solidFill>
                <a:latin typeface="Monotype Corsiva" pitchFamily="66" charset="0"/>
              </a:rPr>
            </a:br>
            <a:r>
              <a:rPr lang="en-US" sz="4000" b="1" dirty="0">
                <a:solidFill>
                  <a:srgbClr val="C00000"/>
                </a:solidFill>
                <a:latin typeface="Monotype Corsiva" pitchFamily="66" charset="0"/>
              </a:rPr>
              <a:t>YARARLANMAMA</a:t>
            </a:r>
            <a:r>
              <a:rPr lang="tr-TR" sz="4000" b="1" dirty="0">
                <a:solidFill>
                  <a:srgbClr val="C00000"/>
                </a:solidFill>
                <a:latin typeface="Monotype Corsiva" pitchFamily="66" charset="0"/>
              </a:rPr>
              <a:t>K</a:t>
            </a:r>
            <a:endParaRPr lang="en-US" sz="4000" b="1" dirty="0">
              <a:solidFill>
                <a:srgbClr val="C00000"/>
              </a:solidFill>
              <a:latin typeface="Monotype Corsiva" pitchFamily="66" charset="0"/>
            </a:endParaRPr>
          </a:p>
        </p:txBody>
      </p:sp>
      <p:pic>
        <p:nvPicPr>
          <p:cNvPr id="141317" name="Picture 5" descr="kitap_tasiyan"/>
          <p:cNvPicPr>
            <a:picLocks noGrp="1" noChangeAspect="1" noChangeArrowheads="1"/>
          </p:cNvPicPr>
          <p:nvPr>
            <p:ph idx="1"/>
          </p:nvPr>
        </p:nvPicPr>
        <p:blipFill>
          <a:blip r:embed="rId3" cstate="print"/>
          <a:srcRect/>
          <a:stretch>
            <a:fillRect/>
          </a:stretch>
        </p:blipFill>
        <p:spPr>
          <a:xfrm>
            <a:off x="395288" y="549275"/>
            <a:ext cx="3633787" cy="5865813"/>
          </a:xfrm>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57200" y="704088"/>
            <a:ext cx="8229600" cy="2292864"/>
          </a:xfrm>
        </p:spPr>
        <p:txBody>
          <a:bodyPr>
            <a:normAutofit fontScale="90000"/>
          </a:bodyPr>
          <a:lstStyle/>
          <a:p>
            <a:r>
              <a:rPr lang="tr-TR" b="1" dirty="0">
                <a:solidFill>
                  <a:srgbClr val="FF0000"/>
                </a:solidFill>
                <a:latin typeface="Monotype Corsiva" pitchFamily="66" charset="0"/>
              </a:rPr>
              <a:t>9. </a:t>
            </a:r>
            <a:r>
              <a:rPr lang="en-US" b="1" dirty="0">
                <a:solidFill>
                  <a:srgbClr val="FF0000"/>
                </a:solidFill>
                <a:latin typeface="Monotype Corsiva" pitchFamily="66" charset="0"/>
              </a:rPr>
              <a:t>DERSLERDEN KORKMA</a:t>
            </a:r>
            <a:r>
              <a:rPr lang="tr-TR" b="1" dirty="0">
                <a:solidFill>
                  <a:srgbClr val="FF0000"/>
                </a:solidFill>
                <a:latin typeface="Monotype Corsiva" pitchFamily="66" charset="0"/>
              </a:rPr>
              <a:t>K</a:t>
            </a:r>
            <a:r>
              <a:rPr lang="en-US" b="1" dirty="0">
                <a:solidFill>
                  <a:srgbClr val="FF0000"/>
                </a:solidFill>
                <a:latin typeface="Monotype Corsiva" pitchFamily="66" charset="0"/>
              </a:rPr>
              <a:t>, ANLAYAMADIĞI DERSİ BIRAKMA</a:t>
            </a:r>
            <a:r>
              <a:rPr lang="tr-TR" b="1" dirty="0">
                <a:solidFill>
                  <a:srgbClr val="FF0000"/>
                </a:solidFill>
                <a:latin typeface="Monotype Corsiva" pitchFamily="66" charset="0"/>
              </a:rPr>
              <a:t>K</a:t>
            </a:r>
          </a:p>
        </p:txBody>
      </p:sp>
      <p:pic>
        <p:nvPicPr>
          <p:cNvPr id="142340" name="Picture 4" descr="8780SmallPicture"/>
          <p:cNvPicPr>
            <a:picLocks noGrp="1" noChangeAspect="1" noChangeArrowheads="1" noCrop="1"/>
          </p:cNvPicPr>
          <p:nvPr>
            <p:ph idx="1"/>
          </p:nvPr>
        </p:nvPicPr>
        <p:blipFill>
          <a:blip r:embed="rId3" cstate="print"/>
          <a:stretch>
            <a:fillRect/>
          </a:stretch>
        </p:blipFill>
        <p:spPr>
          <a:xfrm>
            <a:off x="2339752" y="3686969"/>
            <a:ext cx="4032448" cy="2694359"/>
          </a:xfrm>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704088"/>
            <a:ext cx="8229600" cy="1716800"/>
          </a:xfrm>
        </p:spPr>
        <p:txBody>
          <a:bodyPr>
            <a:normAutofit fontScale="90000"/>
          </a:bodyPr>
          <a:lstStyle/>
          <a:p>
            <a:r>
              <a:rPr lang="tr-TR" sz="6000" b="1" dirty="0">
                <a:solidFill>
                  <a:srgbClr val="0070C0"/>
                </a:solidFill>
                <a:latin typeface="Monotype Corsiva" pitchFamily="66" charset="0"/>
              </a:rPr>
              <a:t>10. </a:t>
            </a:r>
            <a:r>
              <a:rPr lang="en-US" sz="6000" b="1" dirty="0">
                <a:solidFill>
                  <a:srgbClr val="0070C0"/>
                </a:solidFill>
                <a:latin typeface="Monotype Corsiva" pitchFamily="66" charset="0"/>
              </a:rPr>
              <a:t>DERSLERLE İLGİLİ ÖNYARGILAR</a:t>
            </a:r>
            <a:endParaRPr lang="tr-TR" sz="6000" b="1" dirty="0">
              <a:solidFill>
                <a:srgbClr val="0070C0"/>
              </a:solidFill>
              <a:latin typeface="Monotype Corsiva" pitchFamily="66" charset="0"/>
            </a:endParaRPr>
          </a:p>
        </p:txBody>
      </p:sp>
      <p:pic>
        <p:nvPicPr>
          <p:cNvPr id="143364" name="Picture 4" descr="Bill002"/>
          <p:cNvPicPr>
            <a:picLocks noGrp="1" noChangeAspect="1" noChangeArrowheads="1" noCrop="1"/>
          </p:cNvPicPr>
          <p:nvPr>
            <p:ph sz="half" idx="1"/>
          </p:nvPr>
        </p:nvPicPr>
        <p:blipFill>
          <a:blip r:embed="rId3" cstate="print"/>
          <a:stretch>
            <a:fillRect/>
          </a:stretch>
        </p:blipFill>
        <p:spPr>
          <a:xfrm>
            <a:off x="2238375" y="3794919"/>
            <a:ext cx="476250" cy="685800"/>
          </a:xfrm>
          <a:noFill/>
          <a:ln/>
        </p:spPr>
      </p:pic>
      <p:pic>
        <p:nvPicPr>
          <p:cNvPr id="143366" name="Picture 6" descr="_w"/>
          <p:cNvPicPr>
            <a:picLocks noGrp="1" noChangeAspect="1" noChangeArrowheads="1"/>
          </p:cNvPicPr>
          <p:nvPr>
            <p:ph sz="half" idx="2"/>
          </p:nvPr>
        </p:nvPicPr>
        <p:blipFill>
          <a:blip r:embed="rId4" cstate="print"/>
          <a:srcRect/>
          <a:stretch>
            <a:fillRect/>
          </a:stretch>
        </p:blipFill>
        <p:spPr>
          <a:xfrm>
            <a:off x="179388" y="2205038"/>
            <a:ext cx="5076825" cy="4437062"/>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Text Box 3"/>
          <p:cNvSpPr txBox="1">
            <a:spLocks noChangeArrowheads="1"/>
          </p:cNvSpPr>
          <p:nvPr/>
        </p:nvSpPr>
        <p:spPr bwMode="auto">
          <a:xfrm>
            <a:off x="250825" y="836613"/>
            <a:ext cx="9144000" cy="4862870"/>
          </a:xfrm>
          <a:prstGeom prst="rect">
            <a:avLst/>
          </a:prstGeom>
          <a:noFill/>
          <a:ln w="9525">
            <a:noFill/>
            <a:miter lim="800000"/>
            <a:headEnd type="none" w="sm" len="sm"/>
            <a:tailEnd type="none" w="sm" len="sm"/>
          </a:ln>
          <a:effectLst/>
        </p:spPr>
        <p:txBody>
          <a:bodyPr>
            <a:spAutoFit/>
          </a:bodyPr>
          <a:lstStyle/>
          <a:p>
            <a:pPr eaLnBrk="0" hangingPunct="0"/>
            <a:endParaRPr lang="tr-TR" sz="1400" dirty="0">
              <a:latin typeface="Arial" charset="0"/>
            </a:endParaRPr>
          </a:p>
          <a:p>
            <a:pPr eaLnBrk="0" hangingPunct="0"/>
            <a:endParaRPr lang="tr-TR" sz="3200" b="1" dirty="0">
              <a:solidFill>
                <a:srgbClr val="FF9900"/>
              </a:solidFill>
              <a:latin typeface="Comic Sans MS" pitchFamily="66" charset="0"/>
            </a:endParaRPr>
          </a:p>
          <a:p>
            <a:pPr eaLnBrk="0" hangingPunct="0"/>
            <a:r>
              <a:rPr lang="tr-TR" sz="3200" b="1" dirty="0" smtClean="0">
                <a:latin typeface="Comic Sans MS" pitchFamily="66" charset="0"/>
              </a:rPr>
              <a:t>HEDEF: Ulaşılmak ve elde edilmek istenen yer, konum, düzey gibi şeylere denir.</a:t>
            </a:r>
          </a:p>
          <a:p>
            <a:pPr eaLnBrk="0" hangingPunct="0"/>
            <a:endParaRPr lang="tr-TR" sz="3200" b="1" dirty="0">
              <a:latin typeface="Comic Sans MS" pitchFamily="66" charset="0"/>
            </a:endParaRPr>
          </a:p>
          <a:p>
            <a:pPr eaLnBrk="0" hangingPunct="0"/>
            <a:r>
              <a:rPr lang="tr-TR" sz="3200" b="1" dirty="0" smtClean="0">
                <a:latin typeface="Comic Sans MS" pitchFamily="66" charset="0"/>
              </a:rPr>
              <a:t>Hedefin hedef olabilmesi için 6 kritere uyması lazım.</a:t>
            </a:r>
          </a:p>
          <a:p>
            <a:pPr eaLnBrk="0" hangingPunct="0"/>
            <a:endParaRPr lang="tr-TR" sz="3200" b="1" dirty="0">
              <a:latin typeface="Comic Sans MS" pitchFamily="66" charset="0"/>
            </a:endParaRPr>
          </a:p>
          <a:p>
            <a:pPr eaLnBrk="0" hangingPunct="0"/>
            <a:endParaRPr lang="tr-TR" sz="3200" b="1" dirty="0" smtClean="0">
              <a:latin typeface="Comic Sans MS" pitchFamily="66" charset="0"/>
            </a:endParaRPr>
          </a:p>
          <a:p>
            <a:pPr eaLnBrk="0" hangingPunct="0"/>
            <a:r>
              <a:rPr lang="tr-TR" b="1" dirty="0" smtClean="0">
                <a:latin typeface="Comic Sans MS" pitchFamily="66" charset="0"/>
              </a:rPr>
              <a:t>  T     O     M     B     U     L</a:t>
            </a:r>
            <a:endParaRPr lang="tr-TR" b="1" dirty="0">
              <a:latin typeface="Comic Sans MS" pitchFamily="66" charset="0"/>
            </a:endParaRPr>
          </a:p>
        </p:txBody>
      </p:sp>
      <p:sp>
        <p:nvSpPr>
          <p:cNvPr id="69641" name="Text Box 9"/>
          <p:cNvSpPr txBox="1">
            <a:spLocks noChangeArrowheads="1"/>
          </p:cNvSpPr>
          <p:nvPr/>
        </p:nvSpPr>
        <p:spPr bwMode="auto">
          <a:xfrm>
            <a:off x="0" y="1"/>
            <a:ext cx="9144000" cy="707886"/>
          </a:xfrm>
          <a:prstGeom prst="rect">
            <a:avLst/>
          </a:prstGeom>
          <a:solidFill>
            <a:schemeClr val="accent2"/>
          </a:solidFill>
          <a:ln w="9525">
            <a:noFill/>
            <a:miter lim="800000"/>
            <a:headEnd/>
            <a:tailEnd/>
          </a:ln>
          <a:effectLst/>
        </p:spPr>
        <p:txBody>
          <a:bodyPr wrap="square">
            <a:spAutoFit/>
          </a:bodyPr>
          <a:lstStyle/>
          <a:p>
            <a:pPr algn="ctr"/>
            <a:r>
              <a:rPr lang="tr-TR" b="1" dirty="0" smtClean="0">
                <a:solidFill>
                  <a:schemeClr val="bg1"/>
                </a:solidFill>
                <a:latin typeface="Monotype Corsiva" pitchFamily="66" charset="0"/>
              </a:rPr>
              <a:t>1. HEDEF-HEDEF  KRİTERLERİ</a:t>
            </a:r>
            <a:endParaRPr lang="tr-TR" b="1" dirty="0">
              <a:solidFill>
                <a:schemeClr val="bg1"/>
              </a:solidFill>
              <a:latin typeface="Monotype Corsiva" pitchFamily="66" charset="0"/>
            </a:endParaRPr>
          </a:p>
        </p:txBody>
      </p:sp>
      <p:sp>
        <p:nvSpPr>
          <p:cNvPr id="69642" name="Rectangle 10"/>
          <p:cNvSpPr>
            <a:spLocks noChangeArrowheads="1"/>
          </p:cNvSpPr>
          <p:nvPr/>
        </p:nvSpPr>
        <p:spPr bwMode="auto">
          <a:xfrm>
            <a:off x="4441825" y="3200400"/>
            <a:ext cx="260350" cy="457200"/>
          </a:xfrm>
          <a:prstGeom prst="rect">
            <a:avLst/>
          </a:prstGeom>
          <a:noFill/>
          <a:ln w="9525">
            <a:noFill/>
            <a:miter lim="800000"/>
            <a:headEnd/>
            <a:tailEnd/>
          </a:ln>
          <a:effectLst/>
        </p:spPr>
        <p:txBody>
          <a:bodyPr wrap="none">
            <a:spAutoFit/>
          </a:bodyPr>
          <a:lstStyle/>
          <a:p>
            <a:r>
              <a:rPr lang="tr-TR" sz="2400"/>
              <a:t>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457200" y="704088"/>
            <a:ext cx="8229600" cy="1572784"/>
          </a:xfrm>
        </p:spPr>
        <p:txBody>
          <a:bodyPr>
            <a:normAutofit fontScale="90000"/>
          </a:bodyPr>
          <a:lstStyle/>
          <a:p>
            <a:r>
              <a:rPr lang="tr-TR" sz="6000" b="1" dirty="0">
                <a:solidFill>
                  <a:srgbClr val="00B050"/>
                </a:solidFill>
                <a:latin typeface="Monotype Corsiva" pitchFamily="66" charset="0"/>
              </a:rPr>
              <a:t>11. </a:t>
            </a:r>
            <a:r>
              <a:rPr lang="en-US" sz="6000" b="1" dirty="0">
                <a:solidFill>
                  <a:srgbClr val="00B050"/>
                </a:solidFill>
                <a:latin typeface="Monotype Corsiva" pitchFamily="66" charset="0"/>
              </a:rPr>
              <a:t>DÜZENLİ DERS TEKRARI YAPMAMA</a:t>
            </a:r>
            <a:r>
              <a:rPr lang="tr-TR" sz="6000" b="1" dirty="0">
                <a:solidFill>
                  <a:srgbClr val="00B050"/>
                </a:solidFill>
                <a:latin typeface="Monotype Corsiva" pitchFamily="66" charset="0"/>
              </a:rPr>
              <a:t>K</a:t>
            </a:r>
          </a:p>
        </p:txBody>
      </p:sp>
      <p:pic>
        <p:nvPicPr>
          <p:cNvPr id="144388" name="Picture 4" descr="Resim21"/>
          <p:cNvPicPr>
            <a:picLocks noGrp="1" noChangeAspect="1" noChangeArrowheads="1" noCrop="1"/>
          </p:cNvPicPr>
          <p:nvPr>
            <p:ph sz="half" idx="1"/>
          </p:nvPr>
        </p:nvPicPr>
        <p:blipFill>
          <a:blip r:embed="rId3" cstate="print"/>
          <a:srcRect/>
          <a:stretch>
            <a:fillRect/>
          </a:stretch>
        </p:blipFill>
        <p:spPr>
          <a:xfrm>
            <a:off x="395288" y="2349500"/>
            <a:ext cx="3960812" cy="3713163"/>
          </a:xfrm>
          <a:noFill/>
          <a:ln/>
        </p:spPr>
      </p:pic>
      <p:pic>
        <p:nvPicPr>
          <p:cNvPr id="144390" name="Picture 6" descr="0299[1]"/>
          <p:cNvPicPr>
            <a:picLocks noGrp="1" noChangeAspect="1" noChangeArrowheads="1" noCrop="1"/>
          </p:cNvPicPr>
          <p:nvPr>
            <p:ph sz="half" idx="2"/>
          </p:nvPr>
        </p:nvPicPr>
        <p:blipFill>
          <a:blip r:embed="rId4" cstate="print"/>
          <a:stretch>
            <a:fillRect/>
          </a:stretch>
        </p:blipFill>
        <p:spPr>
          <a:xfrm>
            <a:off x="5962650" y="2780928"/>
            <a:ext cx="3181350" cy="3024336"/>
          </a:xfrm>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0" y="609600"/>
            <a:ext cx="9144000" cy="1451248"/>
          </a:xfrm>
        </p:spPr>
        <p:txBody>
          <a:bodyPr>
            <a:normAutofit fontScale="90000"/>
          </a:bodyPr>
          <a:lstStyle/>
          <a:p>
            <a:r>
              <a:rPr lang="tr-TR" sz="4800" b="1" dirty="0">
                <a:solidFill>
                  <a:srgbClr val="C00000"/>
                </a:solidFill>
                <a:latin typeface="Monotype Corsiva" pitchFamily="66" charset="0"/>
              </a:rPr>
              <a:t>12. </a:t>
            </a:r>
            <a:r>
              <a:rPr lang="en-US" sz="4800" b="1" dirty="0">
                <a:solidFill>
                  <a:srgbClr val="C00000"/>
                </a:solidFill>
                <a:latin typeface="Monotype Corsiva" pitchFamily="66" charset="0"/>
              </a:rPr>
              <a:t>ÇALIŞMA ANINDA UYGUN DİNLENME ARALIKLARI VERMEME</a:t>
            </a:r>
            <a:r>
              <a:rPr lang="tr-TR" sz="4800" b="1" dirty="0">
                <a:solidFill>
                  <a:srgbClr val="C00000"/>
                </a:solidFill>
                <a:latin typeface="Monotype Corsiva" pitchFamily="66" charset="0"/>
              </a:rPr>
              <a:t>K</a:t>
            </a:r>
          </a:p>
        </p:txBody>
      </p:sp>
      <p:pic>
        <p:nvPicPr>
          <p:cNvPr id="145412" name="Picture 4" descr="Resim1jjjj"/>
          <p:cNvPicPr>
            <a:picLocks noGrp="1" noChangeAspect="1" noChangeArrowheads="1"/>
          </p:cNvPicPr>
          <p:nvPr>
            <p:ph idx="1"/>
          </p:nvPr>
        </p:nvPicPr>
        <p:blipFill>
          <a:blip r:embed="rId3" cstate="print"/>
          <a:stretch>
            <a:fillRect/>
          </a:stretch>
        </p:blipFill>
        <p:spPr>
          <a:xfrm>
            <a:off x="1764792" y="2645505"/>
            <a:ext cx="5614416" cy="2968752"/>
          </a:xfrm>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755650" y="260350"/>
            <a:ext cx="8388350" cy="685800"/>
          </a:xfrm>
          <a:prstGeom prst="rect">
            <a:avLst/>
          </a:prstGeom>
          <a:noFill/>
          <a:ln w="9525">
            <a:noFill/>
            <a:miter lim="800000"/>
            <a:headEnd/>
            <a:tailEnd/>
          </a:ln>
          <a:effectLst/>
        </p:spPr>
        <p:txBody>
          <a:bodyPr lIns="92075" tIns="46038" rIns="92075" bIns="46038"/>
          <a:lstStyle/>
          <a:p>
            <a:pPr marL="342900" indent="-342900" algn="ctr">
              <a:lnSpc>
                <a:spcPct val="90000"/>
              </a:lnSpc>
              <a:spcBef>
                <a:spcPct val="20000"/>
              </a:spcBef>
              <a:buClr>
                <a:schemeClr val="accent1"/>
              </a:buClr>
            </a:pPr>
            <a:r>
              <a:rPr lang="tr-TR" sz="6600" b="1">
                <a:solidFill>
                  <a:srgbClr val="FFFF00"/>
                </a:solidFill>
                <a:latin typeface="Monotype Corsiva" pitchFamily="66" charset="0"/>
              </a:rPr>
              <a:t>BAŞARABİLMEK İÇİN </a:t>
            </a:r>
          </a:p>
        </p:txBody>
      </p:sp>
      <p:sp>
        <p:nvSpPr>
          <p:cNvPr id="10243" name="Rectangle 3"/>
          <p:cNvSpPr>
            <a:spLocks noChangeArrowheads="1"/>
          </p:cNvSpPr>
          <p:nvPr/>
        </p:nvSpPr>
        <p:spPr bwMode="auto">
          <a:xfrm>
            <a:off x="1116013" y="1951038"/>
            <a:ext cx="7696200" cy="685800"/>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accent1"/>
              </a:buClr>
            </a:pPr>
            <a:r>
              <a:rPr lang="tr-TR" sz="3600" b="1">
                <a:solidFill>
                  <a:srgbClr val="0066FF"/>
                </a:solidFill>
                <a:latin typeface="Tahoma" pitchFamily="34" charset="0"/>
              </a:rPr>
              <a:t>ÖNCELİKLE</a:t>
            </a:r>
          </a:p>
        </p:txBody>
      </p:sp>
      <p:sp>
        <p:nvSpPr>
          <p:cNvPr id="10244" name="Rectangle 4"/>
          <p:cNvSpPr>
            <a:spLocks noChangeArrowheads="1"/>
          </p:cNvSpPr>
          <p:nvPr/>
        </p:nvSpPr>
        <p:spPr bwMode="auto">
          <a:xfrm>
            <a:off x="1116013" y="2743200"/>
            <a:ext cx="7696200" cy="685800"/>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accent1"/>
              </a:buClr>
            </a:pPr>
            <a:r>
              <a:rPr lang="tr-TR" sz="3600" b="1">
                <a:solidFill>
                  <a:srgbClr val="0066FF"/>
                </a:solidFill>
                <a:latin typeface="Tahoma" pitchFamily="34" charset="0"/>
              </a:rPr>
              <a:t>BAŞARACAĞINIZA</a:t>
            </a:r>
          </a:p>
        </p:txBody>
      </p:sp>
      <p:pic>
        <p:nvPicPr>
          <p:cNvPr id="10245" name="Picture 5" descr="PE01616_"/>
          <p:cNvPicPr>
            <a:picLocks noChangeAspect="1" noChangeArrowheads="1"/>
          </p:cNvPicPr>
          <p:nvPr/>
        </p:nvPicPr>
        <p:blipFill>
          <a:blip r:embed="rId3" cstate="print"/>
          <a:srcRect/>
          <a:stretch>
            <a:fillRect/>
          </a:stretch>
        </p:blipFill>
        <p:spPr bwMode="auto">
          <a:xfrm>
            <a:off x="5294313" y="1989138"/>
            <a:ext cx="3773487" cy="4411662"/>
          </a:xfrm>
          <a:prstGeom prst="rect">
            <a:avLst/>
          </a:prstGeom>
          <a:noFill/>
        </p:spPr>
      </p:pic>
      <p:sp>
        <p:nvSpPr>
          <p:cNvPr id="10246" name="Rectangle 6" descr="Kalp (Çitf)"/>
          <p:cNvSpPr>
            <a:spLocks noChangeArrowheads="1"/>
          </p:cNvSpPr>
          <p:nvPr/>
        </p:nvSpPr>
        <p:spPr bwMode="auto">
          <a:xfrm>
            <a:off x="1265238" y="3500438"/>
            <a:ext cx="2514600" cy="1066800"/>
          </a:xfrm>
          <a:prstGeom prst="rect">
            <a:avLst/>
          </a:prstGeom>
          <a:blipFill dpi="0" rotWithShape="0">
            <a:blip r:embed="rId4" cstate="print"/>
            <a:srcRect/>
            <a:stretch>
              <a:fillRect/>
            </a:stretch>
          </a:blipFill>
          <a:ln w="9525">
            <a:solidFill>
              <a:schemeClr val="tx1"/>
            </a:solidFill>
            <a:miter lim="800000"/>
            <a:headEnd/>
            <a:tailEnd/>
          </a:ln>
          <a:effectLst/>
        </p:spPr>
        <p:txBody>
          <a:bodyPr wrap="none" anchor="ctr"/>
          <a:lstStyle/>
          <a:p>
            <a:endParaRPr lang="tr-TR"/>
          </a:p>
        </p:txBody>
      </p:sp>
      <p:sp>
        <p:nvSpPr>
          <p:cNvPr id="10247" name="Text Box 7"/>
          <p:cNvSpPr txBox="1">
            <a:spLocks noChangeArrowheads="1"/>
          </p:cNvSpPr>
          <p:nvPr/>
        </p:nvSpPr>
        <p:spPr bwMode="auto">
          <a:xfrm>
            <a:off x="1136650" y="3778250"/>
            <a:ext cx="6172200" cy="641350"/>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accent1"/>
              </a:buClr>
            </a:pPr>
            <a:r>
              <a:rPr lang="tr-TR" sz="3600" b="1">
                <a:solidFill>
                  <a:srgbClr val="0066FF"/>
                </a:solidFill>
                <a:latin typeface="Tahoma" pitchFamily="34" charset="0"/>
              </a:rPr>
              <a:t>YÜREKTEN</a:t>
            </a:r>
          </a:p>
        </p:txBody>
      </p:sp>
      <p:sp>
        <p:nvSpPr>
          <p:cNvPr id="10248" name="Rectangle 8"/>
          <p:cNvSpPr>
            <a:spLocks noChangeArrowheads="1"/>
          </p:cNvSpPr>
          <p:nvPr/>
        </p:nvSpPr>
        <p:spPr bwMode="auto">
          <a:xfrm>
            <a:off x="1123950" y="4941888"/>
            <a:ext cx="7696200" cy="685800"/>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accent1"/>
              </a:buClr>
            </a:pPr>
            <a:r>
              <a:rPr lang="tr-TR" sz="3600" b="1">
                <a:solidFill>
                  <a:srgbClr val="0066FF"/>
                </a:solidFill>
                <a:latin typeface="Tahoma" pitchFamily="34" charset="0"/>
              </a:rPr>
              <a:t>İNANIN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3276600" y="3357563"/>
            <a:ext cx="5527675" cy="2735262"/>
          </a:xfrm>
          <a:noFill/>
          <a:ln/>
        </p:spPr>
        <p:txBody>
          <a:bodyPr/>
          <a:lstStyle/>
          <a:p>
            <a:r>
              <a:rPr lang="tr-TR" sz="3000" dirty="0">
                <a:solidFill>
                  <a:srgbClr val="CCFFCC"/>
                </a:solidFill>
              </a:rPr>
              <a:t/>
            </a:r>
            <a:br>
              <a:rPr lang="tr-TR" sz="3000" dirty="0">
                <a:solidFill>
                  <a:srgbClr val="CCFFCC"/>
                </a:solidFill>
              </a:rPr>
            </a:br>
            <a:r>
              <a:rPr lang="tr-TR" sz="3000" b="1" dirty="0">
                <a:solidFill>
                  <a:srgbClr val="FF0000"/>
                </a:solidFill>
              </a:rPr>
              <a:t>Edison</a:t>
            </a:r>
            <a:r>
              <a:rPr lang="tr-TR" sz="3000" dirty="0">
                <a:solidFill>
                  <a:srgbClr val="FF0000"/>
                </a:solidFill>
              </a:rPr>
              <a:t>:  </a:t>
            </a:r>
            <a:r>
              <a:rPr lang="tr-TR" sz="3000" dirty="0">
                <a:solidFill>
                  <a:srgbClr val="FF9933"/>
                </a:solidFill>
              </a:rPr>
              <a:t>“Hayır, başarısız olmadık , yapmamamız gereken  700 şey öğrendik.”</a:t>
            </a:r>
            <a:r>
              <a:rPr lang="tr-TR" sz="3000" dirty="0">
                <a:solidFill>
                  <a:srgbClr val="CCFFCC"/>
                </a:solidFill>
              </a:rPr>
              <a:t> </a:t>
            </a:r>
            <a:br>
              <a:rPr lang="tr-TR" sz="3000" dirty="0">
                <a:solidFill>
                  <a:srgbClr val="CCFFCC"/>
                </a:solidFill>
              </a:rPr>
            </a:br>
            <a:r>
              <a:rPr lang="tr-TR" sz="2500" b="1" dirty="0">
                <a:solidFill>
                  <a:schemeClr val="tx1"/>
                </a:solidFill>
              </a:rPr>
              <a:t>diye cevap veriyor.</a:t>
            </a:r>
          </a:p>
        </p:txBody>
      </p:sp>
      <p:grpSp>
        <p:nvGrpSpPr>
          <p:cNvPr id="134147" name="Group 3"/>
          <p:cNvGrpSpPr>
            <a:grpSpLocks/>
          </p:cNvGrpSpPr>
          <p:nvPr/>
        </p:nvGrpSpPr>
        <p:grpSpPr bwMode="auto">
          <a:xfrm>
            <a:off x="1116013" y="3357563"/>
            <a:ext cx="1914525" cy="2286000"/>
            <a:chOff x="4272" y="0"/>
            <a:chExt cx="1206" cy="1440"/>
          </a:xfrm>
        </p:grpSpPr>
        <p:sp>
          <p:nvSpPr>
            <p:cNvPr id="134148" name="Freeform 4"/>
            <p:cNvSpPr>
              <a:spLocks/>
            </p:cNvSpPr>
            <p:nvPr/>
          </p:nvSpPr>
          <p:spPr bwMode="auto">
            <a:xfrm>
              <a:off x="4305" y="833"/>
              <a:ext cx="1173" cy="607"/>
            </a:xfrm>
            <a:custGeom>
              <a:avLst/>
              <a:gdLst/>
              <a:ahLst/>
              <a:cxnLst>
                <a:cxn ang="0">
                  <a:pos x="726" y="20"/>
                </a:cxn>
                <a:cxn ang="0">
                  <a:pos x="779" y="49"/>
                </a:cxn>
                <a:cxn ang="0">
                  <a:pos x="837" y="78"/>
                </a:cxn>
                <a:cxn ang="0">
                  <a:pos x="894" y="115"/>
                </a:cxn>
                <a:cxn ang="0">
                  <a:pos x="947" y="152"/>
                </a:cxn>
                <a:cxn ang="0">
                  <a:pos x="988" y="180"/>
                </a:cxn>
                <a:cxn ang="0">
                  <a:pos x="1038" y="213"/>
                </a:cxn>
                <a:cxn ang="0">
                  <a:pos x="1075" y="246"/>
                </a:cxn>
                <a:cxn ang="0">
                  <a:pos x="1091" y="279"/>
                </a:cxn>
                <a:cxn ang="0">
                  <a:pos x="1111" y="336"/>
                </a:cxn>
                <a:cxn ang="0">
                  <a:pos x="1132" y="414"/>
                </a:cxn>
                <a:cxn ang="0">
                  <a:pos x="1148" y="492"/>
                </a:cxn>
                <a:cxn ang="0">
                  <a:pos x="1173" y="607"/>
                </a:cxn>
                <a:cxn ang="0">
                  <a:pos x="0" y="607"/>
                </a:cxn>
                <a:cxn ang="0">
                  <a:pos x="0" y="115"/>
                </a:cxn>
                <a:cxn ang="0">
                  <a:pos x="53" y="90"/>
                </a:cxn>
                <a:cxn ang="0">
                  <a:pos x="111" y="70"/>
                </a:cxn>
                <a:cxn ang="0">
                  <a:pos x="160" y="49"/>
                </a:cxn>
                <a:cxn ang="0">
                  <a:pos x="209" y="29"/>
                </a:cxn>
                <a:cxn ang="0">
                  <a:pos x="250" y="20"/>
                </a:cxn>
                <a:cxn ang="0">
                  <a:pos x="316" y="0"/>
                </a:cxn>
                <a:cxn ang="0">
                  <a:pos x="726" y="20"/>
                </a:cxn>
              </a:cxnLst>
              <a:rect l="0" t="0" r="r" b="b"/>
              <a:pathLst>
                <a:path w="1173" h="607">
                  <a:moveTo>
                    <a:pt x="726" y="20"/>
                  </a:moveTo>
                  <a:lnTo>
                    <a:pt x="779" y="49"/>
                  </a:lnTo>
                  <a:lnTo>
                    <a:pt x="837" y="78"/>
                  </a:lnTo>
                  <a:lnTo>
                    <a:pt x="894" y="115"/>
                  </a:lnTo>
                  <a:lnTo>
                    <a:pt x="947" y="152"/>
                  </a:lnTo>
                  <a:lnTo>
                    <a:pt x="988" y="180"/>
                  </a:lnTo>
                  <a:lnTo>
                    <a:pt x="1038" y="213"/>
                  </a:lnTo>
                  <a:lnTo>
                    <a:pt x="1075" y="246"/>
                  </a:lnTo>
                  <a:lnTo>
                    <a:pt x="1091" y="279"/>
                  </a:lnTo>
                  <a:lnTo>
                    <a:pt x="1111" y="336"/>
                  </a:lnTo>
                  <a:lnTo>
                    <a:pt x="1132" y="414"/>
                  </a:lnTo>
                  <a:lnTo>
                    <a:pt x="1148" y="492"/>
                  </a:lnTo>
                  <a:lnTo>
                    <a:pt x="1173" y="607"/>
                  </a:lnTo>
                  <a:lnTo>
                    <a:pt x="0" y="607"/>
                  </a:lnTo>
                  <a:lnTo>
                    <a:pt x="0" y="115"/>
                  </a:lnTo>
                  <a:lnTo>
                    <a:pt x="53" y="90"/>
                  </a:lnTo>
                  <a:lnTo>
                    <a:pt x="111" y="70"/>
                  </a:lnTo>
                  <a:lnTo>
                    <a:pt x="160" y="49"/>
                  </a:lnTo>
                  <a:lnTo>
                    <a:pt x="209" y="29"/>
                  </a:lnTo>
                  <a:lnTo>
                    <a:pt x="250" y="20"/>
                  </a:lnTo>
                  <a:lnTo>
                    <a:pt x="316" y="0"/>
                  </a:lnTo>
                  <a:lnTo>
                    <a:pt x="726" y="20"/>
                  </a:lnTo>
                  <a:close/>
                </a:path>
              </a:pathLst>
            </a:custGeom>
            <a:solidFill>
              <a:schemeClr val="bg2"/>
            </a:solidFill>
            <a:ln w="9525">
              <a:noFill/>
              <a:round/>
              <a:headEnd/>
              <a:tailEnd/>
            </a:ln>
          </p:spPr>
          <p:txBody>
            <a:bodyPr/>
            <a:lstStyle/>
            <a:p>
              <a:endParaRPr lang="tr-TR"/>
            </a:p>
          </p:txBody>
        </p:sp>
        <p:sp>
          <p:nvSpPr>
            <p:cNvPr id="134149" name="Freeform 5"/>
            <p:cNvSpPr>
              <a:spLocks/>
            </p:cNvSpPr>
            <p:nvPr/>
          </p:nvSpPr>
          <p:spPr bwMode="auto">
            <a:xfrm>
              <a:off x="4305" y="833"/>
              <a:ext cx="1173" cy="607"/>
            </a:xfrm>
            <a:custGeom>
              <a:avLst/>
              <a:gdLst/>
              <a:ahLst/>
              <a:cxnLst>
                <a:cxn ang="0">
                  <a:pos x="726" y="20"/>
                </a:cxn>
                <a:cxn ang="0">
                  <a:pos x="779" y="49"/>
                </a:cxn>
                <a:cxn ang="0">
                  <a:pos x="837" y="78"/>
                </a:cxn>
                <a:cxn ang="0">
                  <a:pos x="894" y="115"/>
                </a:cxn>
                <a:cxn ang="0">
                  <a:pos x="947" y="152"/>
                </a:cxn>
                <a:cxn ang="0">
                  <a:pos x="988" y="180"/>
                </a:cxn>
                <a:cxn ang="0">
                  <a:pos x="1038" y="213"/>
                </a:cxn>
                <a:cxn ang="0">
                  <a:pos x="1075" y="246"/>
                </a:cxn>
                <a:cxn ang="0">
                  <a:pos x="1091" y="279"/>
                </a:cxn>
                <a:cxn ang="0">
                  <a:pos x="1111" y="336"/>
                </a:cxn>
                <a:cxn ang="0">
                  <a:pos x="1132" y="414"/>
                </a:cxn>
                <a:cxn ang="0">
                  <a:pos x="1148" y="492"/>
                </a:cxn>
                <a:cxn ang="0">
                  <a:pos x="1173" y="607"/>
                </a:cxn>
                <a:cxn ang="0">
                  <a:pos x="0" y="607"/>
                </a:cxn>
                <a:cxn ang="0">
                  <a:pos x="0" y="115"/>
                </a:cxn>
                <a:cxn ang="0">
                  <a:pos x="53" y="90"/>
                </a:cxn>
                <a:cxn ang="0">
                  <a:pos x="111" y="70"/>
                </a:cxn>
                <a:cxn ang="0">
                  <a:pos x="160" y="49"/>
                </a:cxn>
                <a:cxn ang="0">
                  <a:pos x="209" y="29"/>
                </a:cxn>
                <a:cxn ang="0">
                  <a:pos x="250" y="20"/>
                </a:cxn>
                <a:cxn ang="0">
                  <a:pos x="316" y="0"/>
                </a:cxn>
                <a:cxn ang="0">
                  <a:pos x="726" y="20"/>
                </a:cxn>
              </a:cxnLst>
              <a:rect l="0" t="0" r="r" b="b"/>
              <a:pathLst>
                <a:path w="1173" h="607">
                  <a:moveTo>
                    <a:pt x="726" y="20"/>
                  </a:moveTo>
                  <a:lnTo>
                    <a:pt x="779" y="49"/>
                  </a:lnTo>
                  <a:lnTo>
                    <a:pt x="837" y="78"/>
                  </a:lnTo>
                  <a:lnTo>
                    <a:pt x="894" y="115"/>
                  </a:lnTo>
                  <a:lnTo>
                    <a:pt x="947" y="152"/>
                  </a:lnTo>
                  <a:lnTo>
                    <a:pt x="988" y="180"/>
                  </a:lnTo>
                  <a:lnTo>
                    <a:pt x="1038" y="213"/>
                  </a:lnTo>
                  <a:lnTo>
                    <a:pt x="1075" y="246"/>
                  </a:lnTo>
                  <a:lnTo>
                    <a:pt x="1091" y="279"/>
                  </a:lnTo>
                  <a:lnTo>
                    <a:pt x="1111" y="336"/>
                  </a:lnTo>
                  <a:lnTo>
                    <a:pt x="1132" y="414"/>
                  </a:lnTo>
                  <a:lnTo>
                    <a:pt x="1148" y="492"/>
                  </a:lnTo>
                  <a:lnTo>
                    <a:pt x="1173" y="607"/>
                  </a:lnTo>
                  <a:lnTo>
                    <a:pt x="0" y="607"/>
                  </a:lnTo>
                  <a:lnTo>
                    <a:pt x="0" y="115"/>
                  </a:lnTo>
                  <a:lnTo>
                    <a:pt x="53" y="90"/>
                  </a:lnTo>
                  <a:lnTo>
                    <a:pt x="111" y="70"/>
                  </a:lnTo>
                  <a:lnTo>
                    <a:pt x="160" y="49"/>
                  </a:lnTo>
                  <a:lnTo>
                    <a:pt x="209" y="29"/>
                  </a:lnTo>
                  <a:lnTo>
                    <a:pt x="250" y="20"/>
                  </a:lnTo>
                  <a:lnTo>
                    <a:pt x="316" y="0"/>
                  </a:lnTo>
                  <a:lnTo>
                    <a:pt x="726" y="20"/>
                  </a:lnTo>
                </a:path>
              </a:pathLst>
            </a:custGeom>
            <a:noFill/>
            <a:ln w="0">
              <a:solidFill>
                <a:srgbClr val="000000"/>
              </a:solidFill>
              <a:prstDash val="solid"/>
              <a:round/>
              <a:headEnd/>
              <a:tailEnd/>
            </a:ln>
          </p:spPr>
          <p:txBody>
            <a:bodyPr/>
            <a:lstStyle/>
            <a:p>
              <a:endParaRPr lang="tr-TR"/>
            </a:p>
          </p:txBody>
        </p:sp>
        <p:sp>
          <p:nvSpPr>
            <p:cNvPr id="134150" name="Freeform 6"/>
            <p:cNvSpPr>
              <a:spLocks/>
            </p:cNvSpPr>
            <p:nvPr/>
          </p:nvSpPr>
          <p:spPr bwMode="auto">
            <a:xfrm>
              <a:off x="4272" y="0"/>
              <a:ext cx="1116" cy="829"/>
            </a:xfrm>
            <a:custGeom>
              <a:avLst/>
              <a:gdLst/>
              <a:ahLst/>
              <a:cxnLst>
                <a:cxn ang="0">
                  <a:pos x="812" y="578"/>
                </a:cxn>
                <a:cxn ang="0">
                  <a:pos x="792" y="714"/>
                </a:cxn>
                <a:cxn ang="0">
                  <a:pos x="788" y="755"/>
                </a:cxn>
                <a:cxn ang="0">
                  <a:pos x="833" y="763"/>
                </a:cxn>
                <a:cxn ang="0">
                  <a:pos x="857" y="751"/>
                </a:cxn>
                <a:cxn ang="0">
                  <a:pos x="894" y="775"/>
                </a:cxn>
                <a:cxn ang="0">
                  <a:pos x="948" y="714"/>
                </a:cxn>
                <a:cxn ang="0">
                  <a:pos x="997" y="652"/>
                </a:cxn>
                <a:cxn ang="0">
                  <a:pos x="1071" y="640"/>
                </a:cxn>
                <a:cxn ang="0">
                  <a:pos x="1058" y="550"/>
                </a:cxn>
                <a:cxn ang="0">
                  <a:pos x="1079" y="459"/>
                </a:cxn>
                <a:cxn ang="0">
                  <a:pos x="972" y="377"/>
                </a:cxn>
                <a:cxn ang="0">
                  <a:pos x="972" y="283"/>
                </a:cxn>
                <a:cxn ang="0">
                  <a:pos x="902" y="193"/>
                </a:cxn>
                <a:cxn ang="0">
                  <a:pos x="857" y="119"/>
                </a:cxn>
                <a:cxn ang="0">
                  <a:pos x="747" y="90"/>
                </a:cxn>
                <a:cxn ang="0">
                  <a:pos x="693" y="53"/>
                </a:cxn>
                <a:cxn ang="0">
                  <a:pos x="628" y="74"/>
                </a:cxn>
                <a:cxn ang="0">
                  <a:pos x="566" y="8"/>
                </a:cxn>
                <a:cxn ang="0">
                  <a:pos x="492" y="21"/>
                </a:cxn>
                <a:cxn ang="0">
                  <a:pos x="447" y="41"/>
                </a:cxn>
                <a:cxn ang="0">
                  <a:pos x="390" y="45"/>
                </a:cxn>
                <a:cxn ang="0">
                  <a:pos x="271" y="78"/>
                </a:cxn>
                <a:cxn ang="0">
                  <a:pos x="226" y="107"/>
                </a:cxn>
                <a:cxn ang="0">
                  <a:pos x="176" y="152"/>
                </a:cxn>
                <a:cxn ang="0">
                  <a:pos x="127" y="201"/>
                </a:cxn>
                <a:cxn ang="0">
                  <a:pos x="135" y="267"/>
                </a:cxn>
                <a:cxn ang="0">
                  <a:pos x="94" y="295"/>
                </a:cxn>
                <a:cxn ang="0">
                  <a:pos x="78" y="332"/>
                </a:cxn>
                <a:cxn ang="0">
                  <a:pos x="74" y="377"/>
                </a:cxn>
                <a:cxn ang="0">
                  <a:pos x="78" y="431"/>
                </a:cxn>
                <a:cxn ang="0">
                  <a:pos x="135" y="451"/>
                </a:cxn>
                <a:cxn ang="0">
                  <a:pos x="12" y="566"/>
                </a:cxn>
                <a:cxn ang="0">
                  <a:pos x="0" y="628"/>
                </a:cxn>
                <a:cxn ang="0">
                  <a:pos x="49" y="652"/>
                </a:cxn>
                <a:cxn ang="0">
                  <a:pos x="53" y="734"/>
                </a:cxn>
                <a:cxn ang="0">
                  <a:pos x="70" y="767"/>
                </a:cxn>
                <a:cxn ang="0">
                  <a:pos x="148" y="734"/>
                </a:cxn>
                <a:cxn ang="0">
                  <a:pos x="197" y="829"/>
                </a:cxn>
                <a:cxn ang="0">
                  <a:pos x="263" y="784"/>
                </a:cxn>
                <a:cxn ang="0">
                  <a:pos x="267" y="550"/>
                </a:cxn>
                <a:cxn ang="0">
                  <a:pos x="267" y="488"/>
                </a:cxn>
                <a:cxn ang="0">
                  <a:pos x="271" y="382"/>
                </a:cxn>
                <a:cxn ang="0">
                  <a:pos x="283" y="332"/>
                </a:cxn>
                <a:cxn ang="0">
                  <a:pos x="312" y="291"/>
                </a:cxn>
                <a:cxn ang="0">
                  <a:pos x="353" y="263"/>
                </a:cxn>
                <a:cxn ang="0">
                  <a:pos x="398" y="246"/>
                </a:cxn>
                <a:cxn ang="0">
                  <a:pos x="451" y="246"/>
                </a:cxn>
                <a:cxn ang="0">
                  <a:pos x="628" y="222"/>
                </a:cxn>
                <a:cxn ang="0">
                  <a:pos x="669" y="226"/>
                </a:cxn>
                <a:cxn ang="0">
                  <a:pos x="689" y="213"/>
                </a:cxn>
                <a:cxn ang="0">
                  <a:pos x="710" y="222"/>
                </a:cxn>
                <a:cxn ang="0">
                  <a:pos x="722" y="234"/>
                </a:cxn>
                <a:cxn ang="0">
                  <a:pos x="726" y="275"/>
                </a:cxn>
                <a:cxn ang="0">
                  <a:pos x="738" y="316"/>
                </a:cxn>
                <a:cxn ang="0">
                  <a:pos x="779" y="361"/>
                </a:cxn>
              </a:cxnLst>
              <a:rect l="0" t="0" r="r" b="b"/>
              <a:pathLst>
                <a:path w="1116" h="829">
                  <a:moveTo>
                    <a:pt x="800" y="394"/>
                  </a:moveTo>
                  <a:lnTo>
                    <a:pt x="800" y="431"/>
                  </a:lnTo>
                  <a:lnTo>
                    <a:pt x="800" y="468"/>
                  </a:lnTo>
                  <a:lnTo>
                    <a:pt x="808" y="546"/>
                  </a:lnTo>
                  <a:lnTo>
                    <a:pt x="812" y="578"/>
                  </a:lnTo>
                  <a:lnTo>
                    <a:pt x="816" y="595"/>
                  </a:lnTo>
                  <a:lnTo>
                    <a:pt x="816" y="611"/>
                  </a:lnTo>
                  <a:lnTo>
                    <a:pt x="816" y="611"/>
                  </a:lnTo>
                  <a:lnTo>
                    <a:pt x="804" y="661"/>
                  </a:lnTo>
                  <a:lnTo>
                    <a:pt x="792" y="714"/>
                  </a:lnTo>
                  <a:lnTo>
                    <a:pt x="788" y="714"/>
                  </a:lnTo>
                  <a:lnTo>
                    <a:pt x="792" y="722"/>
                  </a:lnTo>
                  <a:lnTo>
                    <a:pt x="792" y="734"/>
                  </a:lnTo>
                  <a:lnTo>
                    <a:pt x="792" y="747"/>
                  </a:lnTo>
                  <a:lnTo>
                    <a:pt x="788" y="755"/>
                  </a:lnTo>
                  <a:lnTo>
                    <a:pt x="796" y="759"/>
                  </a:lnTo>
                  <a:lnTo>
                    <a:pt x="804" y="747"/>
                  </a:lnTo>
                  <a:lnTo>
                    <a:pt x="812" y="751"/>
                  </a:lnTo>
                  <a:lnTo>
                    <a:pt x="816" y="738"/>
                  </a:lnTo>
                  <a:lnTo>
                    <a:pt x="833" y="763"/>
                  </a:lnTo>
                  <a:lnTo>
                    <a:pt x="833" y="738"/>
                  </a:lnTo>
                  <a:lnTo>
                    <a:pt x="849" y="734"/>
                  </a:lnTo>
                  <a:lnTo>
                    <a:pt x="845" y="759"/>
                  </a:lnTo>
                  <a:lnTo>
                    <a:pt x="849" y="767"/>
                  </a:lnTo>
                  <a:lnTo>
                    <a:pt x="857" y="751"/>
                  </a:lnTo>
                  <a:lnTo>
                    <a:pt x="861" y="767"/>
                  </a:lnTo>
                  <a:lnTo>
                    <a:pt x="878" y="751"/>
                  </a:lnTo>
                  <a:lnTo>
                    <a:pt x="874" y="775"/>
                  </a:lnTo>
                  <a:lnTo>
                    <a:pt x="890" y="763"/>
                  </a:lnTo>
                  <a:lnTo>
                    <a:pt x="894" y="775"/>
                  </a:lnTo>
                  <a:lnTo>
                    <a:pt x="907" y="751"/>
                  </a:lnTo>
                  <a:lnTo>
                    <a:pt x="907" y="714"/>
                  </a:lnTo>
                  <a:lnTo>
                    <a:pt x="923" y="730"/>
                  </a:lnTo>
                  <a:lnTo>
                    <a:pt x="911" y="697"/>
                  </a:lnTo>
                  <a:lnTo>
                    <a:pt x="948" y="714"/>
                  </a:lnTo>
                  <a:lnTo>
                    <a:pt x="956" y="685"/>
                  </a:lnTo>
                  <a:lnTo>
                    <a:pt x="984" y="702"/>
                  </a:lnTo>
                  <a:lnTo>
                    <a:pt x="968" y="677"/>
                  </a:lnTo>
                  <a:lnTo>
                    <a:pt x="997" y="693"/>
                  </a:lnTo>
                  <a:lnTo>
                    <a:pt x="997" y="652"/>
                  </a:lnTo>
                  <a:lnTo>
                    <a:pt x="1017" y="656"/>
                  </a:lnTo>
                  <a:lnTo>
                    <a:pt x="997" y="624"/>
                  </a:lnTo>
                  <a:lnTo>
                    <a:pt x="1009" y="628"/>
                  </a:lnTo>
                  <a:lnTo>
                    <a:pt x="997" y="599"/>
                  </a:lnTo>
                  <a:lnTo>
                    <a:pt x="1071" y="640"/>
                  </a:lnTo>
                  <a:lnTo>
                    <a:pt x="1038" y="611"/>
                  </a:lnTo>
                  <a:lnTo>
                    <a:pt x="1017" y="570"/>
                  </a:lnTo>
                  <a:lnTo>
                    <a:pt x="1050" y="574"/>
                  </a:lnTo>
                  <a:lnTo>
                    <a:pt x="1046" y="542"/>
                  </a:lnTo>
                  <a:lnTo>
                    <a:pt x="1058" y="550"/>
                  </a:lnTo>
                  <a:lnTo>
                    <a:pt x="1038" y="472"/>
                  </a:lnTo>
                  <a:lnTo>
                    <a:pt x="1103" y="496"/>
                  </a:lnTo>
                  <a:lnTo>
                    <a:pt x="1116" y="521"/>
                  </a:lnTo>
                  <a:lnTo>
                    <a:pt x="1112" y="492"/>
                  </a:lnTo>
                  <a:lnTo>
                    <a:pt x="1079" y="459"/>
                  </a:lnTo>
                  <a:lnTo>
                    <a:pt x="1058" y="427"/>
                  </a:lnTo>
                  <a:lnTo>
                    <a:pt x="1034" y="398"/>
                  </a:lnTo>
                  <a:lnTo>
                    <a:pt x="1009" y="398"/>
                  </a:lnTo>
                  <a:lnTo>
                    <a:pt x="1001" y="382"/>
                  </a:lnTo>
                  <a:lnTo>
                    <a:pt x="972" y="377"/>
                  </a:lnTo>
                  <a:lnTo>
                    <a:pt x="989" y="361"/>
                  </a:lnTo>
                  <a:lnTo>
                    <a:pt x="956" y="332"/>
                  </a:lnTo>
                  <a:lnTo>
                    <a:pt x="1001" y="324"/>
                  </a:lnTo>
                  <a:lnTo>
                    <a:pt x="948" y="308"/>
                  </a:lnTo>
                  <a:lnTo>
                    <a:pt x="972" y="283"/>
                  </a:lnTo>
                  <a:lnTo>
                    <a:pt x="956" y="246"/>
                  </a:lnTo>
                  <a:lnTo>
                    <a:pt x="964" y="217"/>
                  </a:lnTo>
                  <a:lnTo>
                    <a:pt x="943" y="217"/>
                  </a:lnTo>
                  <a:lnTo>
                    <a:pt x="948" y="201"/>
                  </a:lnTo>
                  <a:lnTo>
                    <a:pt x="902" y="193"/>
                  </a:lnTo>
                  <a:lnTo>
                    <a:pt x="890" y="176"/>
                  </a:lnTo>
                  <a:lnTo>
                    <a:pt x="825" y="156"/>
                  </a:lnTo>
                  <a:lnTo>
                    <a:pt x="849" y="152"/>
                  </a:lnTo>
                  <a:lnTo>
                    <a:pt x="820" y="131"/>
                  </a:lnTo>
                  <a:lnTo>
                    <a:pt x="857" y="119"/>
                  </a:lnTo>
                  <a:lnTo>
                    <a:pt x="788" y="119"/>
                  </a:lnTo>
                  <a:lnTo>
                    <a:pt x="816" y="98"/>
                  </a:lnTo>
                  <a:lnTo>
                    <a:pt x="775" y="90"/>
                  </a:lnTo>
                  <a:lnTo>
                    <a:pt x="775" y="90"/>
                  </a:lnTo>
                  <a:lnTo>
                    <a:pt x="747" y="90"/>
                  </a:lnTo>
                  <a:lnTo>
                    <a:pt x="747" y="78"/>
                  </a:lnTo>
                  <a:lnTo>
                    <a:pt x="706" y="82"/>
                  </a:lnTo>
                  <a:lnTo>
                    <a:pt x="722" y="66"/>
                  </a:lnTo>
                  <a:lnTo>
                    <a:pt x="693" y="74"/>
                  </a:lnTo>
                  <a:lnTo>
                    <a:pt x="693" y="53"/>
                  </a:lnTo>
                  <a:lnTo>
                    <a:pt x="673" y="66"/>
                  </a:lnTo>
                  <a:lnTo>
                    <a:pt x="656" y="66"/>
                  </a:lnTo>
                  <a:lnTo>
                    <a:pt x="652" y="41"/>
                  </a:lnTo>
                  <a:lnTo>
                    <a:pt x="640" y="49"/>
                  </a:lnTo>
                  <a:lnTo>
                    <a:pt x="628" y="74"/>
                  </a:lnTo>
                  <a:lnTo>
                    <a:pt x="628" y="53"/>
                  </a:lnTo>
                  <a:lnTo>
                    <a:pt x="615" y="74"/>
                  </a:lnTo>
                  <a:lnTo>
                    <a:pt x="603" y="37"/>
                  </a:lnTo>
                  <a:lnTo>
                    <a:pt x="582" y="21"/>
                  </a:lnTo>
                  <a:lnTo>
                    <a:pt x="566" y="8"/>
                  </a:lnTo>
                  <a:lnTo>
                    <a:pt x="570" y="33"/>
                  </a:lnTo>
                  <a:lnTo>
                    <a:pt x="525" y="0"/>
                  </a:lnTo>
                  <a:lnTo>
                    <a:pt x="517" y="12"/>
                  </a:lnTo>
                  <a:lnTo>
                    <a:pt x="533" y="37"/>
                  </a:lnTo>
                  <a:lnTo>
                    <a:pt x="492" y="21"/>
                  </a:lnTo>
                  <a:lnTo>
                    <a:pt x="496" y="37"/>
                  </a:lnTo>
                  <a:lnTo>
                    <a:pt x="476" y="29"/>
                  </a:lnTo>
                  <a:lnTo>
                    <a:pt x="443" y="33"/>
                  </a:lnTo>
                  <a:lnTo>
                    <a:pt x="468" y="41"/>
                  </a:lnTo>
                  <a:lnTo>
                    <a:pt x="447" y="41"/>
                  </a:lnTo>
                  <a:lnTo>
                    <a:pt x="431" y="33"/>
                  </a:lnTo>
                  <a:lnTo>
                    <a:pt x="390" y="33"/>
                  </a:lnTo>
                  <a:lnTo>
                    <a:pt x="414" y="41"/>
                  </a:lnTo>
                  <a:lnTo>
                    <a:pt x="406" y="53"/>
                  </a:lnTo>
                  <a:lnTo>
                    <a:pt x="390" y="45"/>
                  </a:lnTo>
                  <a:lnTo>
                    <a:pt x="340" y="37"/>
                  </a:lnTo>
                  <a:lnTo>
                    <a:pt x="324" y="53"/>
                  </a:lnTo>
                  <a:lnTo>
                    <a:pt x="299" y="62"/>
                  </a:lnTo>
                  <a:lnTo>
                    <a:pt x="275" y="74"/>
                  </a:lnTo>
                  <a:lnTo>
                    <a:pt x="271" y="78"/>
                  </a:lnTo>
                  <a:lnTo>
                    <a:pt x="258" y="78"/>
                  </a:lnTo>
                  <a:lnTo>
                    <a:pt x="250" y="86"/>
                  </a:lnTo>
                  <a:lnTo>
                    <a:pt x="242" y="94"/>
                  </a:lnTo>
                  <a:lnTo>
                    <a:pt x="230" y="98"/>
                  </a:lnTo>
                  <a:lnTo>
                    <a:pt x="226" y="107"/>
                  </a:lnTo>
                  <a:lnTo>
                    <a:pt x="209" y="119"/>
                  </a:lnTo>
                  <a:lnTo>
                    <a:pt x="201" y="127"/>
                  </a:lnTo>
                  <a:lnTo>
                    <a:pt x="193" y="135"/>
                  </a:lnTo>
                  <a:lnTo>
                    <a:pt x="201" y="144"/>
                  </a:lnTo>
                  <a:lnTo>
                    <a:pt x="176" y="152"/>
                  </a:lnTo>
                  <a:lnTo>
                    <a:pt x="189" y="168"/>
                  </a:lnTo>
                  <a:lnTo>
                    <a:pt x="180" y="168"/>
                  </a:lnTo>
                  <a:lnTo>
                    <a:pt x="135" y="193"/>
                  </a:lnTo>
                  <a:lnTo>
                    <a:pt x="144" y="189"/>
                  </a:lnTo>
                  <a:lnTo>
                    <a:pt x="127" y="201"/>
                  </a:lnTo>
                  <a:lnTo>
                    <a:pt x="127" y="226"/>
                  </a:lnTo>
                  <a:lnTo>
                    <a:pt x="139" y="234"/>
                  </a:lnTo>
                  <a:lnTo>
                    <a:pt x="119" y="250"/>
                  </a:lnTo>
                  <a:lnTo>
                    <a:pt x="86" y="267"/>
                  </a:lnTo>
                  <a:lnTo>
                    <a:pt x="135" y="267"/>
                  </a:lnTo>
                  <a:lnTo>
                    <a:pt x="127" y="283"/>
                  </a:lnTo>
                  <a:lnTo>
                    <a:pt x="119" y="283"/>
                  </a:lnTo>
                  <a:lnTo>
                    <a:pt x="107" y="275"/>
                  </a:lnTo>
                  <a:lnTo>
                    <a:pt x="94" y="283"/>
                  </a:lnTo>
                  <a:lnTo>
                    <a:pt x="94" y="295"/>
                  </a:lnTo>
                  <a:lnTo>
                    <a:pt x="86" y="291"/>
                  </a:lnTo>
                  <a:lnTo>
                    <a:pt x="82" y="299"/>
                  </a:lnTo>
                  <a:lnTo>
                    <a:pt x="82" y="312"/>
                  </a:lnTo>
                  <a:lnTo>
                    <a:pt x="74" y="316"/>
                  </a:lnTo>
                  <a:lnTo>
                    <a:pt x="78" y="332"/>
                  </a:lnTo>
                  <a:lnTo>
                    <a:pt x="66" y="336"/>
                  </a:lnTo>
                  <a:lnTo>
                    <a:pt x="45" y="349"/>
                  </a:lnTo>
                  <a:lnTo>
                    <a:pt x="62" y="357"/>
                  </a:lnTo>
                  <a:lnTo>
                    <a:pt x="86" y="361"/>
                  </a:lnTo>
                  <a:lnTo>
                    <a:pt x="74" y="377"/>
                  </a:lnTo>
                  <a:lnTo>
                    <a:pt x="94" y="377"/>
                  </a:lnTo>
                  <a:lnTo>
                    <a:pt x="74" y="390"/>
                  </a:lnTo>
                  <a:lnTo>
                    <a:pt x="98" y="402"/>
                  </a:lnTo>
                  <a:lnTo>
                    <a:pt x="86" y="418"/>
                  </a:lnTo>
                  <a:lnTo>
                    <a:pt x="78" y="431"/>
                  </a:lnTo>
                  <a:lnTo>
                    <a:pt x="119" y="423"/>
                  </a:lnTo>
                  <a:lnTo>
                    <a:pt x="98" y="447"/>
                  </a:lnTo>
                  <a:lnTo>
                    <a:pt x="139" y="427"/>
                  </a:lnTo>
                  <a:lnTo>
                    <a:pt x="98" y="472"/>
                  </a:lnTo>
                  <a:lnTo>
                    <a:pt x="135" y="451"/>
                  </a:lnTo>
                  <a:lnTo>
                    <a:pt x="127" y="464"/>
                  </a:lnTo>
                  <a:lnTo>
                    <a:pt x="78" y="517"/>
                  </a:lnTo>
                  <a:lnTo>
                    <a:pt x="33" y="513"/>
                  </a:lnTo>
                  <a:lnTo>
                    <a:pt x="45" y="542"/>
                  </a:lnTo>
                  <a:lnTo>
                    <a:pt x="12" y="566"/>
                  </a:lnTo>
                  <a:lnTo>
                    <a:pt x="45" y="570"/>
                  </a:lnTo>
                  <a:lnTo>
                    <a:pt x="25" y="578"/>
                  </a:lnTo>
                  <a:lnTo>
                    <a:pt x="0" y="624"/>
                  </a:lnTo>
                  <a:lnTo>
                    <a:pt x="12" y="603"/>
                  </a:lnTo>
                  <a:lnTo>
                    <a:pt x="0" y="628"/>
                  </a:lnTo>
                  <a:lnTo>
                    <a:pt x="25" y="615"/>
                  </a:lnTo>
                  <a:lnTo>
                    <a:pt x="12" y="644"/>
                  </a:lnTo>
                  <a:lnTo>
                    <a:pt x="41" y="636"/>
                  </a:lnTo>
                  <a:lnTo>
                    <a:pt x="21" y="673"/>
                  </a:lnTo>
                  <a:lnTo>
                    <a:pt x="49" y="652"/>
                  </a:lnTo>
                  <a:lnTo>
                    <a:pt x="25" y="702"/>
                  </a:lnTo>
                  <a:lnTo>
                    <a:pt x="49" y="714"/>
                  </a:lnTo>
                  <a:lnTo>
                    <a:pt x="29" y="734"/>
                  </a:lnTo>
                  <a:lnTo>
                    <a:pt x="37" y="738"/>
                  </a:lnTo>
                  <a:lnTo>
                    <a:pt x="53" y="734"/>
                  </a:lnTo>
                  <a:lnTo>
                    <a:pt x="37" y="751"/>
                  </a:lnTo>
                  <a:lnTo>
                    <a:pt x="45" y="751"/>
                  </a:lnTo>
                  <a:lnTo>
                    <a:pt x="53" y="751"/>
                  </a:lnTo>
                  <a:lnTo>
                    <a:pt x="53" y="759"/>
                  </a:lnTo>
                  <a:lnTo>
                    <a:pt x="70" y="767"/>
                  </a:lnTo>
                  <a:lnTo>
                    <a:pt x="86" y="763"/>
                  </a:lnTo>
                  <a:lnTo>
                    <a:pt x="94" y="771"/>
                  </a:lnTo>
                  <a:lnTo>
                    <a:pt x="127" y="767"/>
                  </a:lnTo>
                  <a:lnTo>
                    <a:pt x="139" y="755"/>
                  </a:lnTo>
                  <a:lnTo>
                    <a:pt x="148" y="734"/>
                  </a:lnTo>
                  <a:lnTo>
                    <a:pt x="156" y="775"/>
                  </a:lnTo>
                  <a:lnTo>
                    <a:pt x="168" y="767"/>
                  </a:lnTo>
                  <a:lnTo>
                    <a:pt x="164" y="792"/>
                  </a:lnTo>
                  <a:lnTo>
                    <a:pt x="189" y="788"/>
                  </a:lnTo>
                  <a:lnTo>
                    <a:pt x="197" y="829"/>
                  </a:lnTo>
                  <a:lnTo>
                    <a:pt x="209" y="788"/>
                  </a:lnTo>
                  <a:lnTo>
                    <a:pt x="217" y="808"/>
                  </a:lnTo>
                  <a:lnTo>
                    <a:pt x="234" y="792"/>
                  </a:lnTo>
                  <a:lnTo>
                    <a:pt x="230" y="812"/>
                  </a:lnTo>
                  <a:lnTo>
                    <a:pt x="263" y="784"/>
                  </a:lnTo>
                  <a:lnTo>
                    <a:pt x="283" y="775"/>
                  </a:lnTo>
                  <a:lnTo>
                    <a:pt x="242" y="542"/>
                  </a:lnTo>
                  <a:lnTo>
                    <a:pt x="258" y="550"/>
                  </a:lnTo>
                  <a:lnTo>
                    <a:pt x="267" y="537"/>
                  </a:lnTo>
                  <a:lnTo>
                    <a:pt x="267" y="550"/>
                  </a:lnTo>
                  <a:lnTo>
                    <a:pt x="275" y="554"/>
                  </a:lnTo>
                  <a:lnTo>
                    <a:pt x="283" y="521"/>
                  </a:lnTo>
                  <a:lnTo>
                    <a:pt x="279" y="517"/>
                  </a:lnTo>
                  <a:lnTo>
                    <a:pt x="275" y="509"/>
                  </a:lnTo>
                  <a:lnTo>
                    <a:pt x="267" y="488"/>
                  </a:lnTo>
                  <a:lnTo>
                    <a:pt x="263" y="455"/>
                  </a:lnTo>
                  <a:lnTo>
                    <a:pt x="271" y="423"/>
                  </a:lnTo>
                  <a:lnTo>
                    <a:pt x="271" y="402"/>
                  </a:lnTo>
                  <a:lnTo>
                    <a:pt x="271" y="394"/>
                  </a:lnTo>
                  <a:lnTo>
                    <a:pt x="271" y="382"/>
                  </a:lnTo>
                  <a:lnTo>
                    <a:pt x="275" y="369"/>
                  </a:lnTo>
                  <a:lnTo>
                    <a:pt x="275" y="361"/>
                  </a:lnTo>
                  <a:lnTo>
                    <a:pt x="279" y="353"/>
                  </a:lnTo>
                  <a:lnTo>
                    <a:pt x="283" y="341"/>
                  </a:lnTo>
                  <a:lnTo>
                    <a:pt x="283" y="332"/>
                  </a:lnTo>
                  <a:lnTo>
                    <a:pt x="291" y="324"/>
                  </a:lnTo>
                  <a:lnTo>
                    <a:pt x="295" y="316"/>
                  </a:lnTo>
                  <a:lnTo>
                    <a:pt x="299" y="308"/>
                  </a:lnTo>
                  <a:lnTo>
                    <a:pt x="308" y="299"/>
                  </a:lnTo>
                  <a:lnTo>
                    <a:pt x="312" y="291"/>
                  </a:lnTo>
                  <a:lnTo>
                    <a:pt x="320" y="283"/>
                  </a:lnTo>
                  <a:lnTo>
                    <a:pt x="328" y="279"/>
                  </a:lnTo>
                  <a:lnTo>
                    <a:pt x="336" y="271"/>
                  </a:lnTo>
                  <a:lnTo>
                    <a:pt x="345" y="267"/>
                  </a:lnTo>
                  <a:lnTo>
                    <a:pt x="353" y="263"/>
                  </a:lnTo>
                  <a:lnTo>
                    <a:pt x="361" y="254"/>
                  </a:lnTo>
                  <a:lnTo>
                    <a:pt x="369" y="254"/>
                  </a:lnTo>
                  <a:lnTo>
                    <a:pt x="381" y="250"/>
                  </a:lnTo>
                  <a:lnTo>
                    <a:pt x="390" y="246"/>
                  </a:lnTo>
                  <a:lnTo>
                    <a:pt x="398" y="246"/>
                  </a:lnTo>
                  <a:lnTo>
                    <a:pt x="410" y="242"/>
                  </a:lnTo>
                  <a:lnTo>
                    <a:pt x="418" y="242"/>
                  </a:lnTo>
                  <a:lnTo>
                    <a:pt x="431" y="242"/>
                  </a:lnTo>
                  <a:lnTo>
                    <a:pt x="439" y="242"/>
                  </a:lnTo>
                  <a:lnTo>
                    <a:pt x="451" y="246"/>
                  </a:lnTo>
                  <a:lnTo>
                    <a:pt x="451" y="246"/>
                  </a:lnTo>
                  <a:lnTo>
                    <a:pt x="500" y="238"/>
                  </a:lnTo>
                  <a:lnTo>
                    <a:pt x="566" y="230"/>
                  </a:lnTo>
                  <a:lnTo>
                    <a:pt x="587" y="242"/>
                  </a:lnTo>
                  <a:lnTo>
                    <a:pt x="628" y="222"/>
                  </a:lnTo>
                  <a:lnTo>
                    <a:pt x="628" y="230"/>
                  </a:lnTo>
                  <a:lnTo>
                    <a:pt x="656" y="222"/>
                  </a:lnTo>
                  <a:lnTo>
                    <a:pt x="656" y="230"/>
                  </a:lnTo>
                  <a:lnTo>
                    <a:pt x="669" y="226"/>
                  </a:lnTo>
                  <a:lnTo>
                    <a:pt x="669" y="226"/>
                  </a:lnTo>
                  <a:lnTo>
                    <a:pt x="673" y="222"/>
                  </a:lnTo>
                  <a:lnTo>
                    <a:pt x="677" y="217"/>
                  </a:lnTo>
                  <a:lnTo>
                    <a:pt x="681" y="217"/>
                  </a:lnTo>
                  <a:lnTo>
                    <a:pt x="685" y="213"/>
                  </a:lnTo>
                  <a:lnTo>
                    <a:pt x="689" y="213"/>
                  </a:lnTo>
                  <a:lnTo>
                    <a:pt x="693" y="213"/>
                  </a:lnTo>
                  <a:lnTo>
                    <a:pt x="697" y="213"/>
                  </a:lnTo>
                  <a:lnTo>
                    <a:pt x="701" y="217"/>
                  </a:lnTo>
                  <a:lnTo>
                    <a:pt x="706" y="217"/>
                  </a:lnTo>
                  <a:lnTo>
                    <a:pt x="710" y="222"/>
                  </a:lnTo>
                  <a:lnTo>
                    <a:pt x="714" y="222"/>
                  </a:lnTo>
                  <a:lnTo>
                    <a:pt x="718" y="226"/>
                  </a:lnTo>
                  <a:lnTo>
                    <a:pt x="718" y="230"/>
                  </a:lnTo>
                  <a:lnTo>
                    <a:pt x="722" y="234"/>
                  </a:lnTo>
                  <a:lnTo>
                    <a:pt x="722" y="234"/>
                  </a:lnTo>
                  <a:lnTo>
                    <a:pt x="722" y="234"/>
                  </a:lnTo>
                  <a:lnTo>
                    <a:pt x="722" y="246"/>
                  </a:lnTo>
                  <a:lnTo>
                    <a:pt x="726" y="254"/>
                  </a:lnTo>
                  <a:lnTo>
                    <a:pt x="726" y="263"/>
                  </a:lnTo>
                  <a:lnTo>
                    <a:pt x="726" y="275"/>
                  </a:lnTo>
                  <a:lnTo>
                    <a:pt x="730" y="283"/>
                  </a:lnTo>
                  <a:lnTo>
                    <a:pt x="726" y="295"/>
                  </a:lnTo>
                  <a:lnTo>
                    <a:pt x="726" y="295"/>
                  </a:lnTo>
                  <a:lnTo>
                    <a:pt x="734" y="304"/>
                  </a:lnTo>
                  <a:lnTo>
                    <a:pt x="738" y="316"/>
                  </a:lnTo>
                  <a:lnTo>
                    <a:pt x="747" y="324"/>
                  </a:lnTo>
                  <a:lnTo>
                    <a:pt x="755" y="332"/>
                  </a:lnTo>
                  <a:lnTo>
                    <a:pt x="763" y="345"/>
                  </a:lnTo>
                  <a:lnTo>
                    <a:pt x="771" y="353"/>
                  </a:lnTo>
                  <a:lnTo>
                    <a:pt x="779" y="361"/>
                  </a:lnTo>
                  <a:lnTo>
                    <a:pt x="788" y="369"/>
                  </a:lnTo>
                  <a:lnTo>
                    <a:pt x="800" y="394"/>
                  </a:lnTo>
                  <a:close/>
                </a:path>
              </a:pathLst>
            </a:custGeom>
            <a:solidFill>
              <a:srgbClr val="B5B5B5"/>
            </a:solidFill>
            <a:ln w="9525">
              <a:noFill/>
              <a:round/>
              <a:headEnd/>
              <a:tailEnd/>
            </a:ln>
          </p:spPr>
          <p:txBody>
            <a:bodyPr/>
            <a:lstStyle/>
            <a:p>
              <a:endParaRPr lang="tr-TR"/>
            </a:p>
          </p:txBody>
        </p:sp>
        <p:sp>
          <p:nvSpPr>
            <p:cNvPr id="134151" name="Freeform 7"/>
            <p:cNvSpPr>
              <a:spLocks/>
            </p:cNvSpPr>
            <p:nvPr/>
          </p:nvSpPr>
          <p:spPr bwMode="auto">
            <a:xfrm>
              <a:off x="4272" y="0"/>
              <a:ext cx="1116" cy="829"/>
            </a:xfrm>
            <a:custGeom>
              <a:avLst/>
              <a:gdLst/>
              <a:ahLst/>
              <a:cxnLst>
                <a:cxn ang="0">
                  <a:pos x="812" y="578"/>
                </a:cxn>
                <a:cxn ang="0">
                  <a:pos x="792" y="714"/>
                </a:cxn>
                <a:cxn ang="0">
                  <a:pos x="788" y="755"/>
                </a:cxn>
                <a:cxn ang="0">
                  <a:pos x="833" y="763"/>
                </a:cxn>
                <a:cxn ang="0">
                  <a:pos x="857" y="751"/>
                </a:cxn>
                <a:cxn ang="0">
                  <a:pos x="894" y="775"/>
                </a:cxn>
                <a:cxn ang="0">
                  <a:pos x="948" y="714"/>
                </a:cxn>
                <a:cxn ang="0">
                  <a:pos x="997" y="652"/>
                </a:cxn>
                <a:cxn ang="0">
                  <a:pos x="1071" y="640"/>
                </a:cxn>
                <a:cxn ang="0">
                  <a:pos x="1058" y="550"/>
                </a:cxn>
                <a:cxn ang="0">
                  <a:pos x="1079" y="459"/>
                </a:cxn>
                <a:cxn ang="0">
                  <a:pos x="972" y="377"/>
                </a:cxn>
                <a:cxn ang="0">
                  <a:pos x="972" y="283"/>
                </a:cxn>
                <a:cxn ang="0">
                  <a:pos x="902" y="193"/>
                </a:cxn>
                <a:cxn ang="0">
                  <a:pos x="857" y="119"/>
                </a:cxn>
                <a:cxn ang="0">
                  <a:pos x="747" y="90"/>
                </a:cxn>
                <a:cxn ang="0">
                  <a:pos x="693" y="53"/>
                </a:cxn>
                <a:cxn ang="0">
                  <a:pos x="628" y="74"/>
                </a:cxn>
                <a:cxn ang="0">
                  <a:pos x="566" y="8"/>
                </a:cxn>
                <a:cxn ang="0">
                  <a:pos x="492" y="21"/>
                </a:cxn>
                <a:cxn ang="0">
                  <a:pos x="447" y="41"/>
                </a:cxn>
                <a:cxn ang="0">
                  <a:pos x="390" y="45"/>
                </a:cxn>
                <a:cxn ang="0">
                  <a:pos x="271" y="78"/>
                </a:cxn>
                <a:cxn ang="0">
                  <a:pos x="226" y="107"/>
                </a:cxn>
                <a:cxn ang="0">
                  <a:pos x="176" y="152"/>
                </a:cxn>
                <a:cxn ang="0">
                  <a:pos x="127" y="201"/>
                </a:cxn>
                <a:cxn ang="0">
                  <a:pos x="135" y="267"/>
                </a:cxn>
                <a:cxn ang="0">
                  <a:pos x="94" y="295"/>
                </a:cxn>
                <a:cxn ang="0">
                  <a:pos x="78" y="332"/>
                </a:cxn>
                <a:cxn ang="0">
                  <a:pos x="74" y="377"/>
                </a:cxn>
                <a:cxn ang="0">
                  <a:pos x="78" y="431"/>
                </a:cxn>
                <a:cxn ang="0">
                  <a:pos x="135" y="451"/>
                </a:cxn>
                <a:cxn ang="0">
                  <a:pos x="12" y="566"/>
                </a:cxn>
                <a:cxn ang="0">
                  <a:pos x="0" y="628"/>
                </a:cxn>
                <a:cxn ang="0">
                  <a:pos x="49" y="652"/>
                </a:cxn>
                <a:cxn ang="0">
                  <a:pos x="53" y="734"/>
                </a:cxn>
                <a:cxn ang="0">
                  <a:pos x="70" y="767"/>
                </a:cxn>
                <a:cxn ang="0">
                  <a:pos x="148" y="734"/>
                </a:cxn>
                <a:cxn ang="0">
                  <a:pos x="197" y="829"/>
                </a:cxn>
                <a:cxn ang="0">
                  <a:pos x="263" y="784"/>
                </a:cxn>
                <a:cxn ang="0">
                  <a:pos x="267" y="550"/>
                </a:cxn>
                <a:cxn ang="0">
                  <a:pos x="267" y="488"/>
                </a:cxn>
                <a:cxn ang="0">
                  <a:pos x="271" y="382"/>
                </a:cxn>
                <a:cxn ang="0">
                  <a:pos x="283" y="332"/>
                </a:cxn>
                <a:cxn ang="0">
                  <a:pos x="312" y="291"/>
                </a:cxn>
                <a:cxn ang="0">
                  <a:pos x="353" y="263"/>
                </a:cxn>
                <a:cxn ang="0">
                  <a:pos x="398" y="246"/>
                </a:cxn>
                <a:cxn ang="0">
                  <a:pos x="451" y="246"/>
                </a:cxn>
                <a:cxn ang="0">
                  <a:pos x="628" y="222"/>
                </a:cxn>
                <a:cxn ang="0">
                  <a:pos x="669" y="226"/>
                </a:cxn>
                <a:cxn ang="0">
                  <a:pos x="689" y="213"/>
                </a:cxn>
                <a:cxn ang="0">
                  <a:pos x="710" y="222"/>
                </a:cxn>
                <a:cxn ang="0">
                  <a:pos x="722" y="234"/>
                </a:cxn>
                <a:cxn ang="0">
                  <a:pos x="726" y="275"/>
                </a:cxn>
                <a:cxn ang="0">
                  <a:pos x="738" y="316"/>
                </a:cxn>
                <a:cxn ang="0">
                  <a:pos x="779" y="361"/>
                </a:cxn>
              </a:cxnLst>
              <a:rect l="0" t="0" r="r" b="b"/>
              <a:pathLst>
                <a:path w="1116" h="829">
                  <a:moveTo>
                    <a:pt x="800" y="394"/>
                  </a:moveTo>
                  <a:lnTo>
                    <a:pt x="800" y="431"/>
                  </a:lnTo>
                  <a:lnTo>
                    <a:pt x="800" y="468"/>
                  </a:lnTo>
                  <a:lnTo>
                    <a:pt x="808" y="546"/>
                  </a:lnTo>
                  <a:lnTo>
                    <a:pt x="812" y="578"/>
                  </a:lnTo>
                  <a:lnTo>
                    <a:pt x="816" y="595"/>
                  </a:lnTo>
                  <a:lnTo>
                    <a:pt x="816" y="611"/>
                  </a:lnTo>
                  <a:lnTo>
                    <a:pt x="816" y="611"/>
                  </a:lnTo>
                  <a:lnTo>
                    <a:pt x="804" y="661"/>
                  </a:lnTo>
                  <a:lnTo>
                    <a:pt x="792" y="714"/>
                  </a:lnTo>
                  <a:lnTo>
                    <a:pt x="788" y="714"/>
                  </a:lnTo>
                  <a:lnTo>
                    <a:pt x="792" y="722"/>
                  </a:lnTo>
                  <a:lnTo>
                    <a:pt x="792" y="734"/>
                  </a:lnTo>
                  <a:lnTo>
                    <a:pt x="792" y="747"/>
                  </a:lnTo>
                  <a:lnTo>
                    <a:pt x="788" y="755"/>
                  </a:lnTo>
                  <a:lnTo>
                    <a:pt x="796" y="759"/>
                  </a:lnTo>
                  <a:lnTo>
                    <a:pt x="804" y="747"/>
                  </a:lnTo>
                  <a:lnTo>
                    <a:pt x="812" y="751"/>
                  </a:lnTo>
                  <a:lnTo>
                    <a:pt x="816" y="738"/>
                  </a:lnTo>
                  <a:lnTo>
                    <a:pt x="833" y="763"/>
                  </a:lnTo>
                  <a:lnTo>
                    <a:pt x="833" y="738"/>
                  </a:lnTo>
                  <a:lnTo>
                    <a:pt x="849" y="734"/>
                  </a:lnTo>
                  <a:lnTo>
                    <a:pt x="845" y="759"/>
                  </a:lnTo>
                  <a:lnTo>
                    <a:pt x="849" y="767"/>
                  </a:lnTo>
                  <a:lnTo>
                    <a:pt x="857" y="751"/>
                  </a:lnTo>
                  <a:lnTo>
                    <a:pt x="861" y="767"/>
                  </a:lnTo>
                  <a:lnTo>
                    <a:pt x="878" y="751"/>
                  </a:lnTo>
                  <a:lnTo>
                    <a:pt x="874" y="775"/>
                  </a:lnTo>
                  <a:lnTo>
                    <a:pt x="890" y="763"/>
                  </a:lnTo>
                  <a:lnTo>
                    <a:pt x="894" y="775"/>
                  </a:lnTo>
                  <a:lnTo>
                    <a:pt x="907" y="751"/>
                  </a:lnTo>
                  <a:lnTo>
                    <a:pt x="907" y="714"/>
                  </a:lnTo>
                  <a:lnTo>
                    <a:pt x="923" y="730"/>
                  </a:lnTo>
                  <a:lnTo>
                    <a:pt x="911" y="697"/>
                  </a:lnTo>
                  <a:lnTo>
                    <a:pt x="948" y="714"/>
                  </a:lnTo>
                  <a:lnTo>
                    <a:pt x="956" y="685"/>
                  </a:lnTo>
                  <a:lnTo>
                    <a:pt x="984" y="702"/>
                  </a:lnTo>
                  <a:lnTo>
                    <a:pt x="968" y="677"/>
                  </a:lnTo>
                  <a:lnTo>
                    <a:pt x="997" y="693"/>
                  </a:lnTo>
                  <a:lnTo>
                    <a:pt x="997" y="652"/>
                  </a:lnTo>
                  <a:lnTo>
                    <a:pt x="1017" y="656"/>
                  </a:lnTo>
                  <a:lnTo>
                    <a:pt x="997" y="624"/>
                  </a:lnTo>
                  <a:lnTo>
                    <a:pt x="1009" y="628"/>
                  </a:lnTo>
                  <a:lnTo>
                    <a:pt x="997" y="599"/>
                  </a:lnTo>
                  <a:lnTo>
                    <a:pt x="1071" y="640"/>
                  </a:lnTo>
                  <a:lnTo>
                    <a:pt x="1038" y="611"/>
                  </a:lnTo>
                  <a:lnTo>
                    <a:pt x="1017" y="570"/>
                  </a:lnTo>
                  <a:lnTo>
                    <a:pt x="1050" y="574"/>
                  </a:lnTo>
                  <a:lnTo>
                    <a:pt x="1046" y="542"/>
                  </a:lnTo>
                  <a:lnTo>
                    <a:pt x="1058" y="550"/>
                  </a:lnTo>
                  <a:lnTo>
                    <a:pt x="1038" y="472"/>
                  </a:lnTo>
                  <a:lnTo>
                    <a:pt x="1103" y="496"/>
                  </a:lnTo>
                  <a:lnTo>
                    <a:pt x="1116" y="521"/>
                  </a:lnTo>
                  <a:lnTo>
                    <a:pt x="1112" y="492"/>
                  </a:lnTo>
                  <a:lnTo>
                    <a:pt x="1079" y="459"/>
                  </a:lnTo>
                  <a:lnTo>
                    <a:pt x="1058" y="427"/>
                  </a:lnTo>
                  <a:lnTo>
                    <a:pt x="1034" y="398"/>
                  </a:lnTo>
                  <a:lnTo>
                    <a:pt x="1009" y="398"/>
                  </a:lnTo>
                  <a:lnTo>
                    <a:pt x="1001" y="382"/>
                  </a:lnTo>
                  <a:lnTo>
                    <a:pt x="972" y="377"/>
                  </a:lnTo>
                  <a:lnTo>
                    <a:pt x="989" y="361"/>
                  </a:lnTo>
                  <a:lnTo>
                    <a:pt x="956" y="332"/>
                  </a:lnTo>
                  <a:lnTo>
                    <a:pt x="1001" y="324"/>
                  </a:lnTo>
                  <a:lnTo>
                    <a:pt x="948" y="308"/>
                  </a:lnTo>
                  <a:lnTo>
                    <a:pt x="972" y="283"/>
                  </a:lnTo>
                  <a:lnTo>
                    <a:pt x="956" y="246"/>
                  </a:lnTo>
                  <a:lnTo>
                    <a:pt x="964" y="217"/>
                  </a:lnTo>
                  <a:lnTo>
                    <a:pt x="943" y="217"/>
                  </a:lnTo>
                  <a:lnTo>
                    <a:pt x="948" y="201"/>
                  </a:lnTo>
                  <a:lnTo>
                    <a:pt x="902" y="193"/>
                  </a:lnTo>
                  <a:lnTo>
                    <a:pt x="890" y="176"/>
                  </a:lnTo>
                  <a:lnTo>
                    <a:pt x="825" y="156"/>
                  </a:lnTo>
                  <a:lnTo>
                    <a:pt x="849" y="152"/>
                  </a:lnTo>
                  <a:lnTo>
                    <a:pt x="820" y="131"/>
                  </a:lnTo>
                  <a:lnTo>
                    <a:pt x="857" y="119"/>
                  </a:lnTo>
                  <a:lnTo>
                    <a:pt x="788" y="119"/>
                  </a:lnTo>
                  <a:lnTo>
                    <a:pt x="816" y="98"/>
                  </a:lnTo>
                  <a:lnTo>
                    <a:pt x="775" y="90"/>
                  </a:lnTo>
                  <a:lnTo>
                    <a:pt x="775" y="90"/>
                  </a:lnTo>
                  <a:lnTo>
                    <a:pt x="747" y="90"/>
                  </a:lnTo>
                  <a:lnTo>
                    <a:pt x="747" y="78"/>
                  </a:lnTo>
                  <a:lnTo>
                    <a:pt x="706" y="82"/>
                  </a:lnTo>
                  <a:lnTo>
                    <a:pt x="722" y="66"/>
                  </a:lnTo>
                  <a:lnTo>
                    <a:pt x="693" y="74"/>
                  </a:lnTo>
                  <a:lnTo>
                    <a:pt x="693" y="53"/>
                  </a:lnTo>
                  <a:lnTo>
                    <a:pt x="673" y="66"/>
                  </a:lnTo>
                  <a:lnTo>
                    <a:pt x="656" y="66"/>
                  </a:lnTo>
                  <a:lnTo>
                    <a:pt x="652" y="41"/>
                  </a:lnTo>
                  <a:lnTo>
                    <a:pt x="640" y="49"/>
                  </a:lnTo>
                  <a:lnTo>
                    <a:pt x="628" y="74"/>
                  </a:lnTo>
                  <a:lnTo>
                    <a:pt x="628" y="53"/>
                  </a:lnTo>
                  <a:lnTo>
                    <a:pt x="615" y="74"/>
                  </a:lnTo>
                  <a:lnTo>
                    <a:pt x="603" y="37"/>
                  </a:lnTo>
                  <a:lnTo>
                    <a:pt x="582" y="21"/>
                  </a:lnTo>
                  <a:lnTo>
                    <a:pt x="566" y="8"/>
                  </a:lnTo>
                  <a:lnTo>
                    <a:pt x="570" y="33"/>
                  </a:lnTo>
                  <a:lnTo>
                    <a:pt x="525" y="0"/>
                  </a:lnTo>
                  <a:lnTo>
                    <a:pt x="517" y="12"/>
                  </a:lnTo>
                  <a:lnTo>
                    <a:pt x="533" y="37"/>
                  </a:lnTo>
                  <a:lnTo>
                    <a:pt x="492" y="21"/>
                  </a:lnTo>
                  <a:lnTo>
                    <a:pt x="496" y="37"/>
                  </a:lnTo>
                  <a:lnTo>
                    <a:pt x="476" y="29"/>
                  </a:lnTo>
                  <a:lnTo>
                    <a:pt x="443" y="33"/>
                  </a:lnTo>
                  <a:lnTo>
                    <a:pt x="468" y="41"/>
                  </a:lnTo>
                  <a:lnTo>
                    <a:pt x="447" y="41"/>
                  </a:lnTo>
                  <a:lnTo>
                    <a:pt x="431" y="33"/>
                  </a:lnTo>
                  <a:lnTo>
                    <a:pt x="390" y="33"/>
                  </a:lnTo>
                  <a:lnTo>
                    <a:pt x="414" y="41"/>
                  </a:lnTo>
                  <a:lnTo>
                    <a:pt x="406" y="53"/>
                  </a:lnTo>
                  <a:lnTo>
                    <a:pt x="390" y="45"/>
                  </a:lnTo>
                  <a:lnTo>
                    <a:pt x="340" y="37"/>
                  </a:lnTo>
                  <a:lnTo>
                    <a:pt x="324" y="53"/>
                  </a:lnTo>
                  <a:lnTo>
                    <a:pt x="299" y="62"/>
                  </a:lnTo>
                  <a:lnTo>
                    <a:pt x="275" y="74"/>
                  </a:lnTo>
                  <a:lnTo>
                    <a:pt x="271" y="78"/>
                  </a:lnTo>
                  <a:lnTo>
                    <a:pt x="258" y="78"/>
                  </a:lnTo>
                  <a:lnTo>
                    <a:pt x="250" y="86"/>
                  </a:lnTo>
                  <a:lnTo>
                    <a:pt x="242" y="94"/>
                  </a:lnTo>
                  <a:lnTo>
                    <a:pt x="230" y="98"/>
                  </a:lnTo>
                  <a:lnTo>
                    <a:pt x="226" y="107"/>
                  </a:lnTo>
                  <a:lnTo>
                    <a:pt x="209" y="119"/>
                  </a:lnTo>
                  <a:lnTo>
                    <a:pt x="201" y="127"/>
                  </a:lnTo>
                  <a:lnTo>
                    <a:pt x="193" y="135"/>
                  </a:lnTo>
                  <a:lnTo>
                    <a:pt x="201" y="144"/>
                  </a:lnTo>
                  <a:lnTo>
                    <a:pt x="176" y="152"/>
                  </a:lnTo>
                  <a:lnTo>
                    <a:pt x="189" y="168"/>
                  </a:lnTo>
                  <a:lnTo>
                    <a:pt x="180" y="168"/>
                  </a:lnTo>
                  <a:lnTo>
                    <a:pt x="135" y="193"/>
                  </a:lnTo>
                  <a:lnTo>
                    <a:pt x="144" y="189"/>
                  </a:lnTo>
                  <a:lnTo>
                    <a:pt x="127" y="201"/>
                  </a:lnTo>
                  <a:lnTo>
                    <a:pt x="127" y="226"/>
                  </a:lnTo>
                  <a:lnTo>
                    <a:pt x="139" y="234"/>
                  </a:lnTo>
                  <a:lnTo>
                    <a:pt x="119" y="250"/>
                  </a:lnTo>
                  <a:lnTo>
                    <a:pt x="86" y="267"/>
                  </a:lnTo>
                  <a:lnTo>
                    <a:pt x="135" y="267"/>
                  </a:lnTo>
                  <a:lnTo>
                    <a:pt x="127" y="283"/>
                  </a:lnTo>
                  <a:lnTo>
                    <a:pt x="119" y="283"/>
                  </a:lnTo>
                  <a:lnTo>
                    <a:pt x="107" y="275"/>
                  </a:lnTo>
                  <a:lnTo>
                    <a:pt x="94" y="283"/>
                  </a:lnTo>
                  <a:lnTo>
                    <a:pt x="94" y="295"/>
                  </a:lnTo>
                  <a:lnTo>
                    <a:pt x="86" y="291"/>
                  </a:lnTo>
                  <a:lnTo>
                    <a:pt x="82" y="299"/>
                  </a:lnTo>
                  <a:lnTo>
                    <a:pt x="82" y="312"/>
                  </a:lnTo>
                  <a:lnTo>
                    <a:pt x="74" y="316"/>
                  </a:lnTo>
                  <a:lnTo>
                    <a:pt x="78" y="332"/>
                  </a:lnTo>
                  <a:lnTo>
                    <a:pt x="66" y="336"/>
                  </a:lnTo>
                  <a:lnTo>
                    <a:pt x="45" y="349"/>
                  </a:lnTo>
                  <a:lnTo>
                    <a:pt x="62" y="357"/>
                  </a:lnTo>
                  <a:lnTo>
                    <a:pt x="86" y="361"/>
                  </a:lnTo>
                  <a:lnTo>
                    <a:pt x="74" y="377"/>
                  </a:lnTo>
                  <a:lnTo>
                    <a:pt x="94" y="377"/>
                  </a:lnTo>
                  <a:lnTo>
                    <a:pt x="74" y="390"/>
                  </a:lnTo>
                  <a:lnTo>
                    <a:pt x="98" y="402"/>
                  </a:lnTo>
                  <a:lnTo>
                    <a:pt x="86" y="418"/>
                  </a:lnTo>
                  <a:lnTo>
                    <a:pt x="78" y="431"/>
                  </a:lnTo>
                  <a:lnTo>
                    <a:pt x="119" y="423"/>
                  </a:lnTo>
                  <a:lnTo>
                    <a:pt x="98" y="447"/>
                  </a:lnTo>
                  <a:lnTo>
                    <a:pt x="139" y="427"/>
                  </a:lnTo>
                  <a:lnTo>
                    <a:pt x="98" y="472"/>
                  </a:lnTo>
                  <a:lnTo>
                    <a:pt x="135" y="451"/>
                  </a:lnTo>
                  <a:lnTo>
                    <a:pt x="127" y="464"/>
                  </a:lnTo>
                  <a:lnTo>
                    <a:pt x="78" y="517"/>
                  </a:lnTo>
                  <a:lnTo>
                    <a:pt x="33" y="513"/>
                  </a:lnTo>
                  <a:lnTo>
                    <a:pt x="45" y="542"/>
                  </a:lnTo>
                  <a:lnTo>
                    <a:pt x="12" y="566"/>
                  </a:lnTo>
                  <a:lnTo>
                    <a:pt x="45" y="570"/>
                  </a:lnTo>
                  <a:lnTo>
                    <a:pt x="25" y="578"/>
                  </a:lnTo>
                  <a:lnTo>
                    <a:pt x="0" y="624"/>
                  </a:lnTo>
                  <a:lnTo>
                    <a:pt x="12" y="603"/>
                  </a:lnTo>
                  <a:lnTo>
                    <a:pt x="0" y="628"/>
                  </a:lnTo>
                  <a:lnTo>
                    <a:pt x="25" y="615"/>
                  </a:lnTo>
                  <a:lnTo>
                    <a:pt x="12" y="644"/>
                  </a:lnTo>
                  <a:lnTo>
                    <a:pt x="41" y="636"/>
                  </a:lnTo>
                  <a:lnTo>
                    <a:pt x="21" y="673"/>
                  </a:lnTo>
                  <a:lnTo>
                    <a:pt x="49" y="652"/>
                  </a:lnTo>
                  <a:lnTo>
                    <a:pt x="25" y="702"/>
                  </a:lnTo>
                  <a:lnTo>
                    <a:pt x="49" y="714"/>
                  </a:lnTo>
                  <a:lnTo>
                    <a:pt x="29" y="734"/>
                  </a:lnTo>
                  <a:lnTo>
                    <a:pt x="37" y="738"/>
                  </a:lnTo>
                  <a:lnTo>
                    <a:pt x="53" y="734"/>
                  </a:lnTo>
                  <a:lnTo>
                    <a:pt x="37" y="751"/>
                  </a:lnTo>
                  <a:lnTo>
                    <a:pt x="45" y="751"/>
                  </a:lnTo>
                  <a:lnTo>
                    <a:pt x="53" y="751"/>
                  </a:lnTo>
                  <a:lnTo>
                    <a:pt x="53" y="759"/>
                  </a:lnTo>
                  <a:lnTo>
                    <a:pt x="70" y="767"/>
                  </a:lnTo>
                  <a:lnTo>
                    <a:pt x="86" y="763"/>
                  </a:lnTo>
                  <a:lnTo>
                    <a:pt x="94" y="771"/>
                  </a:lnTo>
                  <a:lnTo>
                    <a:pt x="127" y="767"/>
                  </a:lnTo>
                  <a:lnTo>
                    <a:pt x="139" y="755"/>
                  </a:lnTo>
                  <a:lnTo>
                    <a:pt x="148" y="734"/>
                  </a:lnTo>
                  <a:lnTo>
                    <a:pt x="156" y="775"/>
                  </a:lnTo>
                  <a:lnTo>
                    <a:pt x="168" y="767"/>
                  </a:lnTo>
                  <a:lnTo>
                    <a:pt x="164" y="792"/>
                  </a:lnTo>
                  <a:lnTo>
                    <a:pt x="189" y="788"/>
                  </a:lnTo>
                  <a:lnTo>
                    <a:pt x="197" y="829"/>
                  </a:lnTo>
                  <a:lnTo>
                    <a:pt x="209" y="788"/>
                  </a:lnTo>
                  <a:lnTo>
                    <a:pt x="217" y="808"/>
                  </a:lnTo>
                  <a:lnTo>
                    <a:pt x="234" y="792"/>
                  </a:lnTo>
                  <a:lnTo>
                    <a:pt x="230" y="812"/>
                  </a:lnTo>
                  <a:lnTo>
                    <a:pt x="263" y="784"/>
                  </a:lnTo>
                  <a:lnTo>
                    <a:pt x="283" y="775"/>
                  </a:lnTo>
                  <a:lnTo>
                    <a:pt x="242" y="542"/>
                  </a:lnTo>
                  <a:lnTo>
                    <a:pt x="258" y="550"/>
                  </a:lnTo>
                  <a:lnTo>
                    <a:pt x="267" y="537"/>
                  </a:lnTo>
                  <a:lnTo>
                    <a:pt x="267" y="550"/>
                  </a:lnTo>
                  <a:lnTo>
                    <a:pt x="275" y="554"/>
                  </a:lnTo>
                  <a:lnTo>
                    <a:pt x="283" y="521"/>
                  </a:lnTo>
                  <a:lnTo>
                    <a:pt x="279" y="517"/>
                  </a:lnTo>
                  <a:lnTo>
                    <a:pt x="275" y="509"/>
                  </a:lnTo>
                  <a:lnTo>
                    <a:pt x="267" y="488"/>
                  </a:lnTo>
                  <a:lnTo>
                    <a:pt x="263" y="455"/>
                  </a:lnTo>
                  <a:lnTo>
                    <a:pt x="271" y="423"/>
                  </a:lnTo>
                  <a:lnTo>
                    <a:pt x="271" y="402"/>
                  </a:lnTo>
                  <a:lnTo>
                    <a:pt x="271" y="394"/>
                  </a:lnTo>
                  <a:lnTo>
                    <a:pt x="271" y="382"/>
                  </a:lnTo>
                  <a:lnTo>
                    <a:pt x="275" y="369"/>
                  </a:lnTo>
                  <a:lnTo>
                    <a:pt x="275" y="361"/>
                  </a:lnTo>
                  <a:lnTo>
                    <a:pt x="279" y="353"/>
                  </a:lnTo>
                  <a:lnTo>
                    <a:pt x="283" y="341"/>
                  </a:lnTo>
                  <a:lnTo>
                    <a:pt x="283" y="332"/>
                  </a:lnTo>
                  <a:lnTo>
                    <a:pt x="291" y="324"/>
                  </a:lnTo>
                  <a:lnTo>
                    <a:pt x="295" y="316"/>
                  </a:lnTo>
                  <a:lnTo>
                    <a:pt x="299" y="308"/>
                  </a:lnTo>
                  <a:lnTo>
                    <a:pt x="308" y="299"/>
                  </a:lnTo>
                  <a:lnTo>
                    <a:pt x="312" y="291"/>
                  </a:lnTo>
                  <a:lnTo>
                    <a:pt x="320" y="283"/>
                  </a:lnTo>
                  <a:lnTo>
                    <a:pt x="328" y="279"/>
                  </a:lnTo>
                  <a:lnTo>
                    <a:pt x="336" y="271"/>
                  </a:lnTo>
                  <a:lnTo>
                    <a:pt x="345" y="267"/>
                  </a:lnTo>
                  <a:lnTo>
                    <a:pt x="353" y="263"/>
                  </a:lnTo>
                  <a:lnTo>
                    <a:pt x="361" y="254"/>
                  </a:lnTo>
                  <a:lnTo>
                    <a:pt x="369" y="254"/>
                  </a:lnTo>
                  <a:lnTo>
                    <a:pt x="381" y="250"/>
                  </a:lnTo>
                  <a:lnTo>
                    <a:pt x="390" y="246"/>
                  </a:lnTo>
                  <a:lnTo>
                    <a:pt x="398" y="246"/>
                  </a:lnTo>
                  <a:lnTo>
                    <a:pt x="410" y="242"/>
                  </a:lnTo>
                  <a:lnTo>
                    <a:pt x="418" y="242"/>
                  </a:lnTo>
                  <a:lnTo>
                    <a:pt x="431" y="242"/>
                  </a:lnTo>
                  <a:lnTo>
                    <a:pt x="439" y="242"/>
                  </a:lnTo>
                  <a:lnTo>
                    <a:pt x="451" y="246"/>
                  </a:lnTo>
                  <a:lnTo>
                    <a:pt x="451" y="246"/>
                  </a:lnTo>
                  <a:lnTo>
                    <a:pt x="500" y="238"/>
                  </a:lnTo>
                  <a:lnTo>
                    <a:pt x="566" y="230"/>
                  </a:lnTo>
                  <a:lnTo>
                    <a:pt x="587" y="242"/>
                  </a:lnTo>
                  <a:lnTo>
                    <a:pt x="628" y="222"/>
                  </a:lnTo>
                  <a:lnTo>
                    <a:pt x="628" y="230"/>
                  </a:lnTo>
                  <a:lnTo>
                    <a:pt x="656" y="222"/>
                  </a:lnTo>
                  <a:lnTo>
                    <a:pt x="656" y="230"/>
                  </a:lnTo>
                  <a:lnTo>
                    <a:pt x="669" y="226"/>
                  </a:lnTo>
                  <a:lnTo>
                    <a:pt x="669" y="226"/>
                  </a:lnTo>
                  <a:lnTo>
                    <a:pt x="673" y="222"/>
                  </a:lnTo>
                  <a:lnTo>
                    <a:pt x="677" y="217"/>
                  </a:lnTo>
                  <a:lnTo>
                    <a:pt x="681" y="217"/>
                  </a:lnTo>
                  <a:lnTo>
                    <a:pt x="685" y="213"/>
                  </a:lnTo>
                  <a:lnTo>
                    <a:pt x="689" y="213"/>
                  </a:lnTo>
                  <a:lnTo>
                    <a:pt x="693" y="213"/>
                  </a:lnTo>
                  <a:lnTo>
                    <a:pt x="697" y="213"/>
                  </a:lnTo>
                  <a:lnTo>
                    <a:pt x="701" y="217"/>
                  </a:lnTo>
                  <a:lnTo>
                    <a:pt x="706" y="217"/>
                  </a:lnTo>
                  <a:lnTo>
                    <a:pt x="710" y="222"/>
                  </a:lnTo>
                  <a:lnTo>
                    <a:pt x="714" y="222"/>
                  </a:lnTo>
                  <a:lnTo>
                    <a:pt x="718" y="226"/>
                  </a:lnTo>
                  <a:lnTo>
                    <a:pt x="718" y="230"/>
                  </a:lnTo>
                  <a:lnTo>
                    <a:pt x="722" y="234"/>
                  </a:lnTo>
                  <a:lnTo>
                    <a:pt x="722" y="234"/>
                  </a:lnTo>
                  <a:lnTo>
                    <a:pt x="722" y="234"/>
                  </a:lnTo>
                  <a:lnTo>
                    <a:pt x="722" y="246"/>
                  </a:lnTo>
                  <a:lnTo>
                    <a:pt x="726" y="254"/>
                  </a:lnTo>
                  <a:lnTo>
                    <a:pt x="726" y="263"/>
                  </a:lnTo>
                  <a:lnTo>
                    <a:pt x="726" y="275"/>
                  </a:lnTo>
                  <a:lnTo>
                    <a:pt x="730" y="283"/>
                  </a:lnTo>
                  <a:lnTo>
                    <a:pt x="726" y="295"/>
                  </a:lnTo>
                  <a:lnTo>
                    <a:pt x="726" y="295"/>
                  </a:lnTo>
                  <a:lnTo>
                    <a:pt x="734" y="304"/>
                  </a:lnTo>
                  <a:lnTo>
                    <a:pt x="738" y="316"/>
                  </a:lnTo>
                  <a:lnTo>
                    <a:pt x="747" y="324"/>
                  </a:lnTo>
                  <a:lnTo>
                    <a:pt x="755" y="332"/>
                  </a:lnTo>
                  <a:lnTo>
                    <a:pt x="763" y="345"/>
                  </a:lnTo>
                  <a:lnTo>
                    <a:pt x="771" y="353"/>
                  </a:lnTo>
                  <a:lnTo>
                    <a:pt x="779" y="361"/>
                  </a:lnTo>
                  <a:lnTo>
                    <a:pt x="788" y="369"/>
                  </a:lnTo>
                  <a:lnTo>
                    <a:pt x="800" y="394"/>
                  </a:lnTo>
                </a:path>
              </a:pathLst>
            </a:custGeom>
            <a:noFill/>
            <a:ln w="0">
              <a:solidFill>
                <a:srgbClr val="B5B5B5"/>
              </a:solidFill>
              <a:prstDash val="solid"/>
              <a:round/>
              <a:headEnd/>
              <a:tailEnd/>
            </a:ln>
          </p:spPr>
          <p:txBody>
            <a:bodyPr/>
            <a:lstStyle/>
            <a:p>
              <a:endParaRPr lang="tr-TR"/>
            </a:p>
          </p:txBody>
        </p:sp>
        <p:sp>
          <p:nvSpPr>
            <p:cNvPr id="134152" name="Freeform 8"/>
            <p:cNvSpPr>
              <a:spLocks/>
            </p:cNvSpPr>
            <p:nvPr/>
          </p:nvSpPr>
          <p:spPr bwMode="auto">
            <a:xfrm>
              <a:off x="4608" y="837"/>
              <a:ext cx="423" cy="541"/>
            </a:xfrm>
            <a:custGeom>
              <a:avLst/>
              <a:gdLst/>
              <a:ahLst/>
              <a:cxnLst>
                <a:cxn ang="0">
                  <a:pos x="423" y="0"/>
                </a:cxn>
                <a:cxn ang="0">
                  <a:pos x="423" y="37"/>
                </a:cxn>
                <a:cxn ang="0">
                  <a:pos x="419" y="98"/>
                </a:cxn>
                <a:cxn ang="0">
                  <a:pos x="415" y="164"/>
                </a:cxn>
                <a:cxn ang="0">
                  <a:pos x="411" y="226"/>
                </a:cxn>
                <a:cxn ang="0">
                  <a:pos x="406" y="291"/>
                </a:cxn>
                <a:cxn ang="0">
                  <a:pos x="402" y="353"/>
                </a:cxn>
                <a:cxn ang="0">
                  <a:pos x="394" y="414"/>
                </a:cxn>
                <a:cxn ang="0">
                  <a:pos x="390" y="476"/>
                </a:cxn>
                <a:cxn ang="0">
                  <a:pos x="390" y="476"/>
                </a:cxn>
                <a:cxn ang="0">
                  <a:pos x="267" y="541"/>
                </a:cxn>
                <a:cxn ang="0">
                  <a:pos x="0" y="29"/>
                </a:cxn>
                <a:cxn ang="0">
                  <a:pos x="423" y="0"/>
                </a:cxn>
              </a:cxnLst>
              <a:rect l="0" t="0" r="r" b="b"/>
              <a:pathLst>
                <a:path w="423" h="541">
                  <a:moveTo>
                    <a:pt x="423" y="0"/>
                  </a:moveTo>
                  <a:lnTo>
                    <a:pt x="423" y="37"/>
                  </a:lnTo>
                  <a:lnTo>
                    <a:pt x="419" y="98"/>
                  </a:lnTo>
                  <a:lnTo>
                    <a:pt x="415" y="164"/>
                  </a:lnTo>
                  <a:lnTo>
                    <a:pt x="411" y="226"/>
                  </a:lnTo>
                  <a:lnTo>
                    <a:pt x="406" y="291"/>
                  </a:lnTo>
                  <a:lnTo>
                    <a:pt x="402" y="353"/>
                  </a:lnTo>
                  <a:lnTo>
                    <a:pt x="394" y="414"/>
                  </a:lnTo>
                  <a:lnTo>
                    <a:pt x="390" y="476"/>
                  </a:lnTo>
                  <a:lnTo>
                    <a:pt x="390" y="476"/>
                  </a:lnTo>
                  <a:lnTo>
                    <a:pt x="267" y="541"/>
                  </a:lnTo>
                  <a:lnTo>
                    <a:pt x="0" y="29"/>
                  </a:lnTo>
                  <a:lnTo>
                    <a:pt x="423" y="0"/>
                  </a:lnTo>
                  <a:close/>
                </a:path>
              </a:pathLst>
            </a:custGeom>
            <a:solidFill>
              <a:srgbClr val="FFFFFF"/>
            </a:solidFill>
            <a:ln w="9525">
              <a:noFill/>
              <a:round/>
              <a:headEnd/>
              <a:tailEnd/>
            </a:ln>
          </p:spPr>
          <p:txBody>
            <a:bodyPr/>
            <a:lstStyle/>
            <a:p>
              <a:endParaRPr lang="tr-TR"/>
            </a:p>
          </p:txBody>
        </p:sp>
        <p:sp>
          <p:nvSpPr>
            <p:cNvPr id="134153" name="Freeform 9"/>
            <p:cNvSpPr>
              <a:spLocks/>
            </p:cNvSpPr>
            <p:nvPr/>
          </p:nvSpPr>
          <p:spPr bwMode="auto">
            <a:xfrm>
              <a:off x="4608" y="837"/>
              <a:ext cx="423" cy="541"/>
            </a:xfrm>
            <a:custGeom>
              <a:avLst/>
              <a:gdLst/>
              <a:ahLst/>
              <a:cxnLst>
                <a:cxn ang="0">
                  <a:pos x="423" y="0"/>
                </a:cxn>
                <a:cxn ang="0">
                  <a:pos x="423" y="37"/>
                </a:cxn>
                <a:cxn ang="0">
                  <a:pos x="419" y="98"/>
                </a:cxn>
                <a:cxn ang="0">
                  <a:pos x="415" y="164"/>
                </a:cxn>
                <a:cxn ang="0">
                  <a:pos x="411" y="226"/>
                </a:cxn>
                <a:cxn ang="0">
                  <a:pos x="406" y="291"/>
                </a:cxn>
                <a:cxn ang="0">
                  <a:pos x="402" y="353"/>
                </a:cxn>
                <a:cxn ang="0">
                  <a:pos x="394" y="414"/>
                </a:cxn>
                <a:cxn ang="0">
                  <a:pos x="390" y="476"/>
                </a:cxn>
                <a:cxn ang="0">
                  <a:pos x="390" y="476"/>
                </a:cxn>
                <a:cxn ang="0">
                  <a:pos x="267" y="541"/>
                </a:cxn>
                <a:cxn ang="0">
                  <a:pos x="0" y="29"/>
                </a:cxn>
                <a:cxn ang="0">
                  <a:pos x="423" y="0"/>
                </a:cxn>
              </a:cxnLst>
              <a:rect l="0" t="0" r="r" b="b"/>
              <a:pathLst>
                <a:path w="423" h="541">
                  <a:moveTo>
                    <a:pt x="423" y="0"/>
                  </a:moveTo>
                  <a:lnTo>
                    <a:pt x="423" y="37"/>
                  </a:lnTo>
                  <a:lnTo>
                    <a:pt x="419" y="98"/>
                  </a:lnTo>
                  <a:lnTo>
                    <a:pt x="415" y="164"/>
                  </a:lnTo>
                  <a:lnTo>
                    <a:pt x="411" y="226"/>
                  </a:lnTo>
                  <a:lnTo>
                    <a:pt x="406" y="291"/>
                  </a:lnTo>
                  <a:lnTo>
                    <a:pt x="402" y="353"/>
                  </a:lnTo>
                  <a:lnTo>
                    <a:pt x="394" y="414"/>
                  </a:lnTo>
                  <a:lnTo>
                    <a:pt x="390" y="476"/>
                  </a:lnTo>
                  <a:lnTo>
                    <a:pt x="390" y="476"/>
                  </a:lnTo>
                  <a:lnTo>
                    <a:pt x="267" y="541"/>
                  </a:lnTo>
                  <a:lnTo>
                    <a:pt x="0" y="29"/>
                  </a:lnTo>
                  <a:lnTo>
                    <a:pt x="423" y="0"/>
                  </a:lnTo>
                </a:path>
              </a:pathLst>
            </a:custGeom>
            <a:noFill/>
            <a:ln w="0">
              <a:solidFill>
                <a:srgbClr val="FFFFFF"/>
              </a:solidFill>
              <a:prstDash val="solid"/>
              <a:round/>
              <a:headEnd/>
              <a:tailEnd/>
            </a:ln>
          </p:spPr>
          <p:txBody>
            <a:bodyPr/>
            <a:lstStyle/>
            <a:p>
              <a:endParaRPr lang="tr-TR"/>
            </a:p>
          </p:txBody>
        </p:sp>
        <p:sp>
          <p:nvSpPr>
            <p:cNvPr id="134154" name="Freeform 10"/>
            <p:cNvSpPr>
              <a:spLocks/>
            </p:cNvSpPr>
            <p:nvPr/>
          </p:nvSpPr>
          <p:spPr bwMode="auto">
            <a:xfrm>
              <a:off x="4637" y="927"/>
              <a:ext cx="86" cy="111"/>
            </a:xfrm>
            <a:custGeom>
              <a:avLst/>
              <a:gdLst/>
              <a:ahLst/>
              <a:cxnLst>
                <a:cxn ang="0">
                  <a:pos x="86" y="111"/>
                </a:cxn>
                <a:cxn ang="0">
                  <a:pos x="74" y="103"/>
                </a:cxn>
                <a:cxn ang="0">
                  <a:pos x="58" y="95"/>
                </a:cxn>
                <a:cxn ang="0">
                  <a:pos x="45" y="86"/>
                </a:cxn>
                <a:cxn ang="0">
                  <a:pos x="41" y="82"/>
                </a:cxn>
                <a:cxn ang="0">
                  <a:pos x="0" y="0"/>
                </a:cxn>
                <a:cxn ang="0">
                  <a:pos x="12" y="12"/>
                </a:cxn>
                <a:cxn ang="0">
                  <a:pos x="25" y="25"/>
                </a:cxn>
                <a:cxn ang="0">
                  <a:pos x="41" y="37"/>
                </a:cxn>
                <a:cxn ang="0">
                  <a:pos x="58" y="45"/>
                </a:cxn>
                <a:cxn ang="0">
                  <a:pos x="74" y="58"/>
                </a:cxn>
                <a:cxn ang="0">
                  <a:pos x="82" y="62"/>
                </a:cxn>
                <a:cxn ang="0">
                  <a:pos x="86" y="111"/>
                </a:cxn>
              </a:cxnLst>
              <a:rect l="0" t="0" r="r" b="b"/>
              <a:pathLst>
                <a:path w="86" h="111">
                  <a:moveTo>
                    <a:pt x="86" y="111"/>
                  </a:moveTo>
                  <a:lnTo>
                    <a:pt x="74" y="103"/>
                  </a:lnTo>
                  <a:lnTo>
                    <a:pt x="58" y="95"/>
                  </a:lnTo>
                  <a:lnTo>
                    <a:pt x="45" y="86"/>
                  </a:lnTo>
                  <a:lnTo>
                    <a:pt x="41" y="82"/>
                  </a:lnTo>
                  <a:lnTo>
                    <a:pt x="0" y="0"/>
                  </a:lnTo>
                  <a:lnTo>
                    <a:pt x="12" y="12"/>
                  </a:lnTo>
                  <a:lnTo>
                    <a:pt x="25" y="25"/>
                  </a:lnTo>
                  <a:lnTo>
                    <a:pt x="41" y="37"/>
                  </a:lnTo>
                  <a:lnTo>
                    <a:pt x="58" y="45"/>
                  </a:lnTo>
                  <a:lnTo>
                    <a:pt x="74" y="58"/>
                  </a:lnTo>
                  <a:lnTo>
                    <a:pt x="82" y="62"/>
                  </a:lnTo>
                  <a:lnTo>
                    <a:pt x="86" y="111"/>
                  </a:lnTo>
                  <a:close/>
                </a:path>
              </a:pathLst>
            </a:custGeom>
            <a:solidFill>
              <a:srgbClr val="0096BF"/>
            </a:solidFill>
            <a:ln w="9525">
              <a:noFill/>
              <a:round/>
              <a:headEnd/>
              <a:tailEnd/>
            </a:ln>
          </p:spPr>
          <p:txBody>
            <a:bodyPr/>
            <a:lstStyle/>
            <a:p>
              <a:endParaRPr lang="tr-TR"/>
            </a:p>
          </p:txBody>
        </p:sp>
        <p:sp>
          <p:nvSpPr>
            <p:cNvPr id="134155" name="Freeform 11"/>
            <p:cNvSpPr>
              <a:spLocks/>
            </p:cNvSpPr>
            <p:nvPr/>
          </p:nvSpPr>
          <p:spPr bwMode="auto">
            <a:xfrm>
              <a:off x="4637" y="927"/>
              <a:ext cx="86" cy="111"/>
            </a:xfrm>
            <a:custGeom>
              <a:avLst/>
              <a:gdLst/>
              <a:ahLst/>
              <a:cxnLst>
                <a:cxn ang="0">
                  <a:pos x="86" y="111"/>
                </a:cxn>
                <a:cxn ang="0">
                  <a:pos x="74" y="103"/>
                </a:cxn>
                <a:cxn ang="0">
                  <a:pos x="58" y="95"/>
                </a:cxn>
                <a:cxn ang="0">
                  <a:pos x="45" y="86"/>
                </a:cxn>
                <a:cxn ang="0">
                  <a:pos x="41" y="82"/>
                </a:cxn>
                <a:cxn ang="0">
                  <a:pos x="0" y="0"/>
                </a:cxn>
                <a:cxn ang="0">
                  <a:pos x="12" y="12"/>
                </a:cxn>
                <a:cxn ang="0">
                  <a:pos x="25" y="25"/>
                </a:cxn>
                <a:cxn ang="0">
                  <a:pos x="41" y="37"/>
                </a:cxn>
                <a:cxn ang="0">
                  <a:pos x="58" y="45"/>
                </a:cxn>
                <a:cxn ang="0">
                  <a:pos x="74" y="58"/>
                </a:cxn>
                <a:cxn ang="0">
                  <a:pos x="82" y="62"/>
                </a:cxn>
                <a:cxn ang="0">
                  <a:pos x="86" y="111"/>
                </a:cxn>
              </a:cxnLst>
              <a:rect l="0" t="0" r="r" b="b"/>
              <a:pathLst>
                <a:path w="86" h="111">
                  <a:moveTo>
                    <a:pt x="86" y="111"/>
                  </a:moveTo>
                  <a:lnTo>
                    <a:pt x="74" y="103"/>
                  </a:lnTo>
                  <a:lnTo>
                    <a:pt x="58" y="95"/>
                  </a:lnTo>
                  <a:lnTo>
                    <a:pt x="45" y="86"/>
                  </a:lnTo>
                  <a:lnTo>
                    <a:pt x="41" y="82"/>
                  </a:lnTo>
                  <a:lnTo>
                    <a:pt x="0" y="0"/>
                  </a:lnTo>
                  <a:lnTo>
                    <a:pt x="12" y="12"/>
                  </a:lnTo>
                  <a:lnTo>
                    <a:pt x="25" y="25"/>
                  </a:lnTo>
                  <a:lnTo>
                    <a:pt x="41" y="37"/>
                  </a:lnTo>
                  <a:lnTo>
                    <a:pt x="58" y="45"/>
                  </a:lnTo>
                  <a:lnTo>
                    <a:pt x="74" y="58"/>
                  </a:lnTo>
                  <a:lnTo>
                    <a:pt x="82" y="62"/>
                  </a:lnTo>
                  <a:lnTo>
                    <a:pt x="86" y="111"/>
                  </a:lnTo>
                </a:path>
              </a:pathLst>
            </a:custGeom>
            <a:noFill/>
            <a:ln w="0">
              <a:solidFill>
                <a:srgbClr val="0096BF"/>
              </a:solidFill>
              <a:prstDash val="solid"/>
              <a:round/>
              <a:headEnd/>
              <a:tailEnd/>
            </a:ln>
          </p:spPr>
          <p:txBody>
            <a:bodyPr/>
            <a:lstStyle/>
            <a:p>
              <a:endParaRPr lang="tr-TR"/>
            </a:p>
          </p:txBody>
        </p:sp>
        <p:sp>
          <p:nvSpPr>
            <p:cNvPr id="134156" name="Freeform 12"/>
            <p:cNvSpPr>
              <a:spLocks/>
            </p:cNvSpPr>
            <p:nvPr/>
          </p:nvSpPr>
          <p:spPr bwMode="auto">
            <a:xfrm>
              <a:off x="4969" y="837"/>
              <a:ext cx="62" cy="193"/>
            </a:xfrm>
            <a:custGeom>
              <a:avLst/>
              <a:gdLst/>
              <a:ahLst/>
              <a:cxnLst>
                <a:cxn ang="0">
                  <a:pos x="58" y="98"/>
                </a:cxn>
                <a:cxn ang="0">
                  <a:pos x="62" y="37"/>
                </a:cxn>
                <a:cxn ang="0">
                  <a:pos x="62" y="0"/>
                </a:cxn>
                <a:cxn ang="0">
                  <a:pos x="50" y="20"/>
                </a:cxn>
                <a:cxn ang="0">
                  <a:pos x="50" y="25"/>
                </a:cxn>
                <a:cxn ang="0">
                  <a:pos x="50" y="37"/>
                </a:cxn>
                <a:cxn ang="0">
                  <a:pos x="45" y="45"/>
                </a:cxn>
                <a:cxn ang="0">
                  <a:pos x="45" y="53"/>
                </a:cxn>
                <a:cxn ang="0">
                  <a:pos x="41" y="61"/>
                </a:cxn>
                <a:cxn ang="0">
                  <a:pos x="37" y="74"/>
                </a:cxn>
                <a:cxn ang="0">
                  <a:pos x="33" y="78"/>
                </a:cxn>
                <a:cxn ang="0">
                  <a:pos x="25" y="90"/>
                </a:cxn>
                <a:cxn ang="0">
                  <a:pos x="21" y="98"/>
                </a:cxn>
                <a:cxn ang="0">
                  <a:pos x="13" y="107"/>
                </a:cxn>
                <a:cxn ang="0">
                  <a:pos x="9" y="111"/>
                </a:cxn>
                <a:cxn ang="0">
                  <a:pos x="0" y="193"/>
                </a:cxn>
                <a:cxn ang="0">
                  <a:pos x="0" y="193"/>
                </a:cxn>
                <a:cxn ang="0">
                  <a:pos x="9" y="189"/>
                </a:cxn>
                <a:cxn ang="0">
                  <a:pos x="17" y="185"/>
                </a:cxn>
                <a:cxn ang="0">
                  <a:pos x="25" y="176"/>
                </a:cxn>
                <a:cxn ang="0">
                  <a:pos x="33" y="172"/>
                </a:cxn>
                <a:cxn ang="0">
                  <a:pos x="41" y="164"/>
                </a:cxn>
                <a:cxn ang="0">
                  <a:pos x="45" y="156"/>
                </a:cxn>
                <a:cxn ang="0">
                  <a:pos x="50" y="152"/>
                </a:cxn>
                <a:cxn ang="0">
                  <a:pos x="54" y="148"/>
                </a:cxn>
                <a:cxn ang="0">
                  <a:pos x="58" y="98"/>
                </a:cxn>
              </a:cxnLst>
              <a:rect l="0" t="0" r="r" b="b"/>
              <a:pathLst>
                <a:path w="62" h="193">
                  <a:moveTo>
                    <a:pt x="58" y="98"/>
                  </a:moveTo>
                  <a:lnTo>
                    <a:pt x="62" y="37"/>
                  </a:lnTo>
                  <a:lnTo>
                    <a:pt x="62" y="0"/>
                  </a:lnTo>
                  <a:lnTo>
                    <a:pt x="50" y="20"/>
                  </a:lnTo>
                  <a:lnTo>
                    <a:pt x="50" y="25"/>
                  </a:lnTo>
                  <a:lnTo>
                    <a:pt x="50" y="37"/>
                  </a:lnTo>
                  <a:lnTo>
                    <a:pt x="45" y="45"/>
                  </a:lnTo>
                  <a:lnTo>
                    <a:pt x="45" y="53"/>
                  </a:lnTo>
                  <a:lnTo>
                    <a:pt x="41" y="61"/>
                  </a:lnTo>
                  <a:lnTo>
                    <a:pt x="37" y="74"/>
                  </a:lnTo>
                  <a:lnTo>
                    <a:pt x="33" y="78"/>
                  </a:lnTo>
                  <a:lnTo>
                    <a:pt x="25" y="90"/>
                  </a:lnTo>
                  <a:lnTo>
                    <a:pt x="21" y="98"/>
                  </a:lnTo>
                  <a:lnTo>
                    <a:pt x="13" y="107"/>
                  </a:lnTo>
                  <a:lnTo>
                    <a:pt x="9" y="111"/>
                  </a:lnTo>
                  <a:lnTo>
                    <a:pt x="0" y="193"/>
                  </a:lnTo>
                  <a:lnTo>
                    <a:pt x="0" y="193"/>
                  </a:lnTo>
                  <a:lnTo>
                    <a:pt x="9" y="189"/>
                  </a:lnTo>
                  <a:lnTo>
                    <a:pt x="17" y="185"/>
                  </a:lnTo>
                  <a:lnTo>
                    <a:pt x="25" y="176"/>
                  </a:lnTo>
                  <a:lnTo>
                    <a:pt x="33" y="172"/>
                  </a:lnTo>
                  <a:lnTo>
                    <a:pt x="41" y="164"/>
                  </a:lnTo>
                  <a:lnTo>
                    <a:pt x="45" y="156"/>
                  </a:lnTo>
                  <a:lnTo>
                    <a:pt x="50" y="152"/>
                  </a:lnTo>
                  <a:lnTo>
                    <a:pt x="54" y="148"/>
                  </a:lnTo>
                  <a:lnTo>
                    <a:pt x="58" y="98"/>
                  </a:lnTo>
                  <a:close/>
                </a:path>
              </a:pathLst>
            </a:custGeom>
            <a:solidFill>
              <a:srgbClr val="0096BF"/>
            </a:solidFill>
            <a:ln w="9525">
              <a:noFill/>
              <a:round/>
              <a:headEnd/>
              <a:tailEnd/>
            </a:ln>
          </p:spPr>
          <p:txBody>
            <a:bodyPr/>
            <a:lstStyle/>
            <a:p>
              <a:endParaRPr lang="tr-TR"/>
            </a:p>
          </p:txBody>
        </p:sp>
        <p:sp>
          <p:nvSpPr>
            <p:cNvPr id="134157" name="Freeform 13"/>
            <p:cNvSpPr>
              <a:spLocks/>
            </p:cNvSpPr>
            <p:nvPr/>
          </p:nvSpPr>
          <p:spPr bwMode="auto">
            <a:xfrm>
              <a:off x="4969" y="837"/>
              <a:ext cx="62" cy="193"/>
            </a:xfrm>
            <a:custGeom>
              <a:avLst/>
              <a:gdLst/>
              <a:ahLst/>
              <a:cxnLst>
                <a:cxn ang="0">
                  <a:pos x="58" y="98"/>
                </a:cxn>
                <a:cxn ang="0">
                  <a:pos x="62" y="37"/>
                </a:cxn>
                <a:cxn ang="0">
                  <a:pos x="62" y="0"/>
                </a:cxn>
                <a:cxn ang="0">
                  <a:pos x="50" y="20"/>
                </a:cxn>
                <a:cxn ang="0">
                  <a:pos x="50" y="25"/>
                </a:cxn>
                <a:cxn ang="0">
                  <a:pos x="50" y="37"/>
                </a:cxn>
                <a:cxn ang="0">
                  <a:pos x="45" y="45"/>
                </a:cxn>
                <a:cxn ang="0">
                  <a:pos x="45" y="53"/>
                </a:cxn>
                <a:cxn ang="0">
                  <a:pos x="41" y="61"/>
                </a:cxn>
                <a:cxn ang="0">
                  <a:pos x="37" y="74"/>
                </a:cxn>
                <a:cxn ang="0">
                  <a:pos x="33" y="78"/>
                </a:cxn>
                <a:cxn ang="0">
                  <a:pos x="25" y="90"/>
                </a:cxn>
                <a:cxn ang="0">
                  <a:pos x="21" y="98"/>
                </a:cxn>
                <a:cxn ang="0">
                  <a:pos x="13" y="107"/>
                </a:cxn>
                <a:cxn ang="0">
                  <a:pos x="9" y="111"/>
                </a:cxn>
                <a:cxn ang="0">
                  <a:pos x="0" y="193"/>
                </a:cxn>
                <a:cxn ang="0">
                  <a:pos x="0" y="193"/>
                </a:cxn>
                <a:cxn ang="0">
                  <a:pos x="9" y="189"/>
                </a:cxn>
                <a:cxn ang="0">
                  <a:pos x="17" y="185"/>
                </a:cxn>
                <a:cxn ang="0">
                  <a:pos x="25" y="176"/>
                </a:cxn>
                <a:cxn ang="0">
                  <a:pos x="33" y="172"/>
                </a:cxn>
                <a:cxn ang="0">
                  <a:pos x="41" y="164"/>
                </a:cxn>
                <a:cxn ang="0">
                  <a:pos x="45" y="156"/>
                </a:cxn>
                <a:cxn ang="0">
                  <a:pos x="50" y="152"/>
                </a:cxn>
                <a:cxn ang="0">
                  <a:pos x="54" y="148"/>
                </a:cxn>
                <a:cxn ang="0">
                  <a:pos x="58" y="98"/>
                </a:cxn>
              </a:cxnLst>
              <a:rect l="0" t="0" r="r" b="b"/>
              <a:pathLst>
                <a:path w="62" h="193">
                  <a:moveTo>
                    <a:pt x="58" y="98"/>
                  </a:moveTo>
                  <a:lnTo>
                    <a:pt x="62" y="37"/>
                  </a:lnTo>
                  <a:lnTo>
                    <a:pt x="62" y="0"/>
                  </a:lnTo>
                  <a:lnTo>
                    <a:pt x="50" y="20"/>
                  </a:lnTo>
                  <a:lnTo>
                    <a:pt x="50" y="25"/>
                  </a:lnTo>
                  <a:lnTo>
                    <a:pt x="50" y="37"/>
                  </a:lnTo>
                  <a:lnTo>
                    <a:pt x="45" y="45"/>
                  </a:lnTo>
                  <a:lnTo>
                    <a:pt x="45" y="53"/>
                  </a:lnTo>
                  <a:lnTo>
                    <a:pt x="41" y="61"/>
                  </a:lnTo>
                  <a:lnTo>
                    <a:pt x="37" y="74"/>
                  </a:lnTo>
                  <a:lnTo>
                    <a:pt x="33" y="78"/>
                  </a:lnTo>
                  <a:lnTo>
                    <a:pt x="25" y="90"/>
                  </a:lnTo>
                  <a:lnTo>
                    <a:pt x="21" y="98"/>
                  </a:lnTo>
                  <a:lnTo>
                    <a:pt x="13" y="107"/>
                  </a:lnTo>
                  <a:lnTo>
                    <a:pt x="9" y="111"/>
                  </a:lnTo>
                  <a:lnTo>
                    <a:pt x="0" y="193"/>
                  </a:lnTo>
                  <a:lnTo>
                    <a:pt x="0" y="193"/>
                  </a:lnTo>
                  <a:lnTo>
                    <a:pt x="9" y="189"/>
                  </a:lnTo>
                  <a:lnTo>
                    <a:pt x="17" y="185"/>
                  </a:lnTo>
                  <a:lnTo>
                    <a:pt x="25" y="176"/>
                  </a:lnTo>
                  <a:lnTo>
                    <a:pt x="33" y="172"/>
                  </a:lnTo>
                  <a:lnTo>
                    <a:pt x="41" y="164"/>
                  </a:lnTo>
                  <a:lnTo>
                    <a:pt x="45" y="156"/>
                  </a:lnTo>
                  <a:lnTo>
                    <a:pt x="50" y="152"/>
                  </a:lnTo>
                  <a:lnTo>
                    <a:pt x="54" y="148"/>
                  </a:lnTo>
                  <a:lnTo>
                    <a:pt x="58" y="98"/>
                  </a:lnTo>
                </a:path>
              </a:pathLst>
            </a:custGeom>
            <a:noFill/>
            <a:ln w="0">
              <a:solidFill>
                <a:srgbClr val="0096BF"/>
              </a:solidFill>
              <a:prstDash val="solid"/>
              <a:round/>
              <a:headEnd/>
              <a:tailEnd/>
            </a:ln>
          </p:spPr>
          <p:txBody>
            <a:bodyPr/>
            <a:lstStyle/>
            <a:p>
              <a:endParaRPr lang="tr-TR"/>
            </a:p>
          </p:txBody>
        </p:sp>
        <p:sp>
          <p:nvSpPr>
            <p:cNvPr id="134158" name="Freeform 14"/>
            <p:cNvSpPr>
              <a:spLocks/>
            </p:cNvSpPr>
            <p:nvPr/>
          </p:nvSpPr>
          <p:spPr bwMode="auto">
            <a:xfrm>
              <a:off x="4711" y="948"/>
              <a:ext cx="123" cy="119"/>
            </a:xfrm>
            <a:custGeom>
              <a:avLst/>
              <a:gdLst/>
              <a:ahLst/>
              <a:cxnLst>
                <a:cxn ang="0">
                  <a:pos x="0" y="0"/>
                </a:cxn>
                <a:cxn ang="0">
                  <a:pos x="12" y="119"/>
                </a:cxn>
                <a:cxn ang="0">
                  <a:pos x="123" y="74"/>
                </a:cxn>
                <a:cxn ang="0">
                  <a:pos x="16" y="110"/>
                </a:cxn>
                <a:cxn ang="0">
                  <a:pos x="0" y="0"/>
                </a:cxn>
              </a:cxnLst>
              <a:rect l="0" t="0" r="r" b="b"/>
              <a:pathLst>
                <a:path w="123" h="119">
                  <a:moveTo>
                    <a:pt x="0" y="0"/>
                  </a:moveTo>
                  <a:lnTo>
                    <a:pt x="12" y="119"/>
                  </a:lnTo>
                  <a:lnTo>
                    <a:pt x="123" y="74"/>
                  </a:lnTo>
                  <a:lnTo>
                    <a:pt x="16" y="110"/>
                  </a:lnTo>
                  <a:lnTo>
                    <a:pt x="0" y="0"/>
                  </a:lnTo>
                  <a:close/>
                </a:path>
              </a:pathLst>
            </a:custGeom>
            <a:solidFill>
              <a:srgbClr val="000000"/>
            </a:solidFill>
            <a:ln w="9525">
              <a:noFill/>
              <a:round/>
              <a:headEnd/>
              <a:tailEnd/>
            </a:ln>
          </p:spPr>
          <p:txBody>
            <a:bodyPr/>
            <a:lstStyle/>
            <a:p>
              <a:endParaRPr lang="tr-TR"/>
            </a:p>
          </p:txBody>
        </p:sp>
        <p:sp>
          <p:nvSpPr>
            <p:cNvPr id="134159" name="Freeform 15"/>
            <p:cNvSpPr>
              <a:spLocks/>
            </p:cNvSpPr>
            <p:nvPr/>
          </p:nvSpPr>
          <p:spPr bwMode="auto">
            <a:xfrm>
              <a:off x="4711" y="948"/>
              <a:ext cx="123" cy="119"/>
            </a:xfrm>
            <a:custGeom>
              <a:avLst/>
              <a:gdLst/>
              <a:ahLst/>
              <a:cxnLst>
                <a:cxn ang="0">
                  <a:pos x="0" y="0"/>
                </a:cxn>
                <a:cxn ang="0">
                  <a:pos x="12" y="119"/>
                </a:cxn>
                <a:cxn ang="0">
                  <a:pos x="123" y="74"/>
                </a:cxn>
                <a:cxn ang="0">
                  <a:pos x="16" y="110"/>
                </a:cxn>
                <a:cxn ang="0">
                  <a:pos x="0" y="0"/>
                </a:cxn>
              </a:cxnLst>
              <a:rect l="0" t="0" r="r" b="b"/>
              <a:pathLst>
                <a:path w="123" h="119">
                  <a:moveTo>
                    <a:pt x="0" y="0"/>
                  </a:moveTo>
                  <a:lnTo>
                    <a:pt x="12" y="119"/>
                  </a:lnTo>
                  <a:lnTo>
                    <a:pt x="123" y="74"/>
                  </a:lnTo>
                  <a:lnTo>
                    <a:pt x="16" y="110"/>
                  </a:lnTo>
                  <a:lnTo>
                    <a:pt x="0" y="0"/>
                  </a:lnTo>
                </a:path>
              </a:pathLst>
            </a:custGeom>
            <a:noFill/>
            <a:ln w="0">
              <a:solidFill>
                <a:srgbClr val="000000"/>
              </a:solidFill>
              <a:prstDash val="solid"/>
              <a:round/>
              <a:headEnd/>
              <a:tailEnd/>
            </a:ln>
          </p:spPr>
          <p:txBody>
            <a:bodyPr/>
            <a:lstStyle/>
            <a:p>
              <a:endParaRPr lang="tr-TR"/>
            </a:p>
          </p:txBody>
        </p:sp>
        <p:sp>
          <p:nvSpPr>
            <p:cNvPr id="134160" name="Freeform 16"/>
            <p:cNvSpPr>
              <a:spLocks/>
            </p:cNvSpPr>
            <p:nvPr/>
          </p:nvSpPr>
          <p:spPr bwMode="auto">
            <a:xfrm>
              <a:off x="4867" y="1009"/>
              <a:ext cx="98" cy="29"/>
            </a:xfrm>
            <a:custGeom>
              <a:avLst/>
              <a:gdLst/>
              <a:ahLst/>
              <a:cxnLst>
                <a:cxn ang="0">
                  <a:pos x="4" y="0"/>
                </a:cxn>
                <a:cxn ang="0">
                  <a:pos x="98" y="29"/>
                </a:cxn>
                <a:cxn ang="0">
                  <a:pos x="86" y="29"/>
                </a:cxn>
                <a:cxn ang="0">
                  <a:pos x="0" y="0"/>
                </a:cxn>
                <a:cxn ang="0">
                  <a:pos x="4" y="0"/>
                </a:cxn>
              </a:cxnLst>
              <a:rect l="0" t="0" r="r" b="b"/>
              <a:pathLst>
                <a:path w="98" h="29">
                  <a:moveTo>
                    <a:pt x="4" y="0"/>
                  </a:moveTo>
                  <a:lnTo>
                    <a:pt x="98" y="29"/>
                  </a:lnTo>
                  <a:lnTo>
                    <a:pt x="86" y="29"/>
                  </a:lnTo>
                  <a:lnTo>
                    <a:pt x="0" y="0"/>
                  </a:lnTo>
                  <a:lnTo>
                    <a:pt x="4" y="0"/>
                  </a:lnTo>
                  <a:close/>
                </a:path>
              </a:pathLst>
            </a:custGeom>
            <a:solidFill>
              <a:srgbClr val="000000"/>
            </a:solidFill>
            <a:ln w="9525">
              <a:noFill/>
              <a:round/>
              <a:headEnd/>
              <a:tailEnd/>
            </a:ln>
          </p:spPr>
          <p:txBody>
            <a:bodyPr/>
            <a:lstStyle/>
            <a:p>
              <a:endParaRPr lang="tr-TR"/>
            </a:p>
          </p:txBody>
        </p:sp>
        <p:sp>
          <p:nvSpPr>
            <p:cNvPr id="134161" name="Freeform 17"/>
            <p:cNvSpPr>
              <a:spLocks/>
            </p:cNvSpPr>
            <p:nvPr/>
          </p:nvSpPr>
          <p:spPr bwMode="auto">
            <a:xfrm>
              <a:off x="4867" y="1009"/>
              <a:ext cx="98" cy="29"/>
            </a:xfrm>
            <a:custGeom>
              <a:avLst/>
              <a:gdLst/>
              <a:ahLst/>
              <a:cxnLst>
                <a:cxn ang="0">
                  <a:pos x="4" y="0"/>
                </a:cxn>
                <a:cxn ang="0">
                  <a:pos x="98" y="29"/>
                </a:cxn>
                <a:cxn ang="0">
                  <a:pos x="86" y="29"/>
                </a:cxn>
                <a:cxn ang="0">
                  <a:pos x="0" y="0"/>
                </a:cxn>
                <a:cxn ang="0">
                  <a:pos x="4" y="0"/>
                </a:cxn>
              </a:cxnLst>
              <a:rect l="0" t="0" r="r" b="b"/>
              <a:pathLst>
                <a:path w="98" h="29">
                  <a:moveTo>
                    <a:pt x="4" y="0"/>
                  </a:moveTo>
                  <a:lnTo>
                    <a:pt x="98" y="29"/>
                  </a:lnTo>
                  <a:lnTo>
                    <a:pt x="86" y="29"/>
                  </a:lnTo>
                  <a:lnTo>
                    <a:pt x="0" y="0"/>
                  </a:lnTo>
                  <a:lnTo>
                    <a:pt x="4" y="0"/>
                  </a:lnTo>
                </a:path>
              </a:pathLst>
            </a:custGeom>
            <a:noFill/>
            <a:ln w="0">
              <a:solidFill>
                <a:srgbClr val="000000"/>
              </a:solidFill>
              <a:prstDash val="solid"/>
              <a:round/>
              <a:headEnd/>
              <a:tailEnd/>
            </a:ln>
          </p:spPr>
          <p:txBody>
            <a:bodyPr/>
            <a:lstStyle/>
            <a:p>
              <a:endParaRPr lang="tr-TR"/>
            </a:p>
          </p:txBody>
        </p:sp>
        <p:sp>
          <p:nvSpPr>
            <p:cNvPr id="134162" name="Freeform 18"/>
            <p:cNvSpPr>
              <a:spLocks/>
            </p:cNvSpPr>
            <p:nvPr/>
          </p:nvSpPr>
          <p:spPr bwMode="auto">
            <a:xfrm>
              <a:off x="4514" y="213"/>
              <a:ext cx="578" cy="768"/>
            </a:xfrm>
            <a:custGeom>
              <a:avLst/>
              <a:gdLst/>
              <a:ahLst/>
              <a:cxnLst>
                <a:cxn ang="0">
                  <a:pos x="570" y="357"/>
                </a:cxn>
                <a:cxn ang="0">
                  <a:pos x="562" y="288"/>
                </a:cxn>
                <a:cxn ang="0">
                  <a:pos x="558" y="214"/>
                </a:cxn>
                <a:cxn ang="0">
                  <a:pos x="558" y="164"/>
                </a:cxn>
                <a:cxn ang="0">
                  <a:pos x="529" y="140"/>
                </a:cxn>
                <a:cxn ang="0">
                  <a:pos x="505" y="111"/>
                </a:cxn>
                <a:cxn ang="0">
                  <a:pos x="488" y="82"/>
                </a:cxn>
                <a:cxn ang="0">
                  <a:pos x="488" y="62"/>
                </a:cxn>
                <a:cxn ang="0">
                  <a:pos x="484" y="33"/>
                </a:cxn>
                <a:cxn ang="0">
                  <a:pos x="480" y="21"/>
                </a:cxn>
                <a:cxn ang="0">
                  <a:pos x="472" y="13"/>
                </a:cxn>
                <a:cxn ang="0">
                  <a:pos x="459" y="4"/>
                </a:cxn>
                <a:cxn ang="0">
                  <a:pos x="447" y="4"/>
                </a:cxn>
                <a:cxn ang="0">
                  <a:pos x="435" y="9"/>
                </a:cxn>
                <a:cxn ang="0">
                  <a:pos x="427" y="13"/>
                </a:cxn>
                <a:cxn ang="0">
                  <a:pos x="386" y="21"/>
                </a:cxn>
                <a:cxn ang="0">
                  <a:pos x="324" y="21"/>
                </a:cxn>
                <a:cxn ang="0">
                  <a:pos x="209" y="33"/>
                </a:cxn>
                <a:cxn ang="0">
                  <a:pos x="176" y="33"/>
                </a:cxn>
                <a:cxn ang="0">
                  <a:pos x="148" y="33"/>
                </a:cxn>
                <a:cxn ang="0">
                  <a:pos x="119" y="45"/>
                </a:cxn>
                <a:cxn ang="0">
                  <a:pos x="94" y="62"/>
                </a:cxn>
                <a:cxn ang="0">
                  <a:pos x="70" y="82"/>
                </a:cxn>
                <a:cxn ang="0">
                  <a:pos x="53" y="103"/>
                </a:cxn>
                <a:cxn ang="0">
                  <a:pos x="41" y="132"/>
                </a:cxn>
                <a:cxn ang="0">
                  <a:pos x="33" y="160"/>
                </a:cxn>
                <a:cxn ang="0">
                  <a:pos x="29" y="189"/>
                </a:cxn>
                <a:cxn ang="0">
                  <a:pos x="25" y="279"/>
                </a:cxn>
                <a:cxn ang="0">
                  <a:pos x="41" y="308"/>
                </a:cxn>
                <a:cxn ang="0">
                  <a:pos x="25" y="329"/>
                </a:cxn>
                <a:cxn ang="0">
                  <a:pos x="0" y="329"/>
                </a:cxn>
                <a:cxn ang="0">
                  <a:pos x="12" y="353"/>
                </a:cxn>
                <a:cxn ang="0">
                  <a:pos x="21" y="382"/>
                </a:cxn>
                <a:cxn ang="0">
                  <a:pos x="21" y="415"/>
                </a:cxn>
                <a:cxn ang="0">
                  <a:pos x="29" y="517"/>
                </a:cxn>
                <a:cxn ang="0">
                  <a:pos x="37" y="550"/>
                </a:cxn>
                <a:cxn ang="0">
                  <a:pos x="45" y="583"/>
                </a:cxn>
                <a:cxn ang="0">
                  <a:pos x="62" y="616"/>
                </a:cxn>
                <a:cxn ang="0">
                  <a:pos x="82" y="640"/>
                </a:cxn>
                <a:cxn ang="0">
                  <a:pos x="94" y="653"/>
                </a:cxn>
                <a:cxn ang="0">
                  <a:pos x="119" y="677"/>
                </a:cxn>
                <a:cxn ang="0">
                  <a:pos x="144" y="694"/>
                </a:cxn>
                <a:cxn ang="0">
                  <a:pos x="172" y="706"/>
                </a:cxn>
                <a:cxn ang="0">
                  <a:pos x="201" y="714"/>
                </a:cxn>
                <a:cxn ang="0">
                  <a:pos x="222" y="735"/>
                </a:cxn>
                <a:cxn ang="0">
                  <a:pos x="250" y="751"/>
                </a:cxn>
                <a:cxn ang="0">
                  <a:pos x="279" y="763"/>
                </a:cxn>
                <a:cxn ang="0">
                  <a:pos x="312" y="768"/>
                </a:cxn>
                <a:cxn ang="0">
                  <a:pos x="340" y="768"/>
                </a:cxn>
                <a:cxn ang="0">
                  <a:pos x="369" y="759"/>
                </a:cxn>
                <a:cxn ang="0">
                  <a:pos x="398" y="747"/>
                </a:cxn>
                <a:cxn ang="0">
                  <a:pos x="423" y="731"/>
                </a:cxn>
                <a:cxn ang="0">
                  <a:pos x="447" y="710"/>
                </a:cxn>
                <a:cxn ang="0">
                  <a:pos x="468" y="685"/>
                </a:cxn>
                <a:cxn ang="0">
                  <a:pos x="492" y="661"/>
                </a:cxn>
                <a:cxn ang="0">
                  <a:pos x="513" y="636"/>
                </a:cxn>
                <a:cxn ang="0">
                  <a:pos x="529" y="608"/>
                </a:cxn>
                <a:cxn ang="0">
                  <a:pos x="541" y="575"/>
                </a:cxn>
                <a:cxn ang="0">
                  <a:pos x="546" y="542"/>
                </a:cxn>
                <a:cxn ang="0">
                  <a:pos x="550" y="509"/>
                </a:cxn>
                <a:cxn ang="0">
                  <a:pos x="562" y="448"/>
                </a:cxn>
              </a:cxnLst>
              <a:rect l="0" t="0" r="r" b="b"/>
              <a:pathLst>
                <a:path w="578" h="768">
                  <a:moveTo>
                    <a:pt x="578" y="390"/>
                  </a:moveTo>
                  <a:lnTo>
                    <a:pt x="574" y="382"/>
                  </a:lnTo>
                  <a:lnTo>
                    <a:pt x="570" y="357"/>
                  </a:lnTo>
                  <a:lnTo>
                    <a:pt x="566" y="333"/>
                  </a:lnTo>
                  <a:lnTo>
                    <a:pt x="562" y="308"/>
                  </a:lnTo>
                  <a:lnTo>
                    <a:pt x="562" y="288"/>
                  </a:lnTo>
                  <a:lnTo>
                    <a:pt x="558" y="263"/>
                  </a:lnTo>
                  <a:lnTo>
                    <a:pt x="558" y="238"/>
                  </a:lnTo>
                  <a:lnTo>
                    <a:pt x="558" y="214"/>
                  </a:lnTo>
                  <a:lnTo>
                    <a:pt x="558" y="189"/>
                  </a:lnTo>
                  <a:lnTo>
                    <a:pt x="558" y="164"/>
                  </a:lnTo>
                  <a:lnTo>
                    <a:pt x="558" y="164"/>
                  </a:lnTo>
                  <a:lnTo>
                    <a:pt x="550" y="156"/>
                  </a:lnTo>
                  <a:lnTo>
                    <a:pt x="537" y="148"/>
                  </a:lnTo>
                  <a:lnTo>
                    <a:pt x="529" y="140"/>
                  </a:lnTo>
                  <a:lnTo>
                    <a:pt x="521" y="132"/>
                  </a:lnTo>
                  <a:lnTo>
                    <a:pt x="513" y="123"/>
                  </a:lnTo>
                  <a:lnTo>
                    <a:pt x="505" y="111"/>
                  </a:lnTo>
                  <a:lnTo>
                    <a:pt x="500" y="103"/>
                  </a:lnTo>
                  <a:lnTo>
                    <a:pt x="492" y="91"/>
                  </a:lnTo>
                  <a:lnTo>
                    <a:pt x="488" y="82"/>
                  </a:lnTo>
                  <a:lnTo>
                    <a:pt x="488" y="82"/>
                  </a:lnTo>
                  <a:lnTo>
                    <a:pt x="488" y="70"/>
                  </a:lnTo>
                  <a:lnTo>
                    <a:pt x="488" y="62"/>
                  </a:lnTo>
                  <a:lnTo>
                    <a:pt x="488" y="54"/>
                  </a:lnTo>
                  <a:lnTo>
                    <a:pt x="484" y="41"/>
                  </a:lnTo>
                  <a:lnTo>
                    <a:pt x="484" y="33"/>
                  </a:lnTo>
                  <a:lnTo>
                    <a:pt x="480" y="25"/>
                  </a:lnTo>
                  <a:lnTo>
                    <a:pt x="480" y="21"/>
                  </a:lnTo>
                  <a:lnTo>
                    <a:pt x="480" y="21"/>
                  </a:lnTo>
                  <a:lnTo>
                    <a:pt x="480" y="17"/>
                  </a:lnTo>
                  <a:lnTo>
                    <a:pt x="476" y="13"/>
                  </a:lnTo>
                  <a:lnTo>
                    <a:pt x="472" y="13"/>
                  </a:lnTo>
                  <a:lnTo>
                    <a:pt x="468" y="9"/>
                  </a:lnTo>
                  <a:lnTo>
                    <a:pt x="464" y="4"/>
                  </a:lnTo>
                  <a:lnTo>
                    <a:pt x="459" y="4"/>
                  </a:lnTo>
                  <a:lnTo>
                    <a:pt x="455" y="4"/>
                  </a:lnTo>
                  <a:lnTo>
                    <a:pt x="451" y="0"/>
                  </a:lnTo>
                  <a:lnTo>
                    <a:pt x="447" y="4"/>
                  </a:lnTo>
                  <a:lnTo>
                    <a:pt x="443" y="4"/>
                  </a:lnTo>
                  <a:lnTo>
                    <a:pt x="439" y="4"/>
                  </a:lnTo>
                  <a:lnTo>
                    <a:pt x="435" y="9"/>
                  </a:lnTo>
                  <a:lnTo>
                    <a:pt x="431" y="9"/>
                  </a:lnTo>
                  <a:lnTo>
                    <a:pt x="427" y="13"/>
                  </a:lnTo>
                  <a:lnTo>
                    <a:pt x="427" y="13"/>
                  </a:lnTo>
                  <a:lnTo>
                    <a:pt x="414" y="17"/>
                  </a:lnTo>
                  <a:lnTo>
                    <a:pt x="414" y="9"/>
                  </a:lnTo>
                  <a:lnTo>
                    <a:pt x="386" y="21"/>
                  </a:lnTo>
                  <a:lnTo>
                    <a:pt x="386" y="9"/>
                  </a:lnTo>
                  <a:lnTo>
                    <a:pt x="345" y="29"/>
                  </a:lnTo>
                  <a:lnTo>
                    <a:pt x="324" y="21"/>
                  </a:lnTo>
                  <a:lnTo>
                    <a:pt x="258" y="25"/>
                  </a:lnTo>
                  <a:lnTo>
                    <a:pt x="209" y="33"/>
                  </a:lnTo>
                  <a:lnTo>
                    <a:pt x="209" y="33"/>
                  </a:lnTo>
                  <a:lnTo>
                    <a:pt x="197" y="33"/>
                  </a:lnTo>
                  <a:lnTo>
                    <a:pt x="189" y="29"/>
                  </a:lnTo>
                  <a:lnTo>
                    <a:pt x="176" y="33"/>
                  </a:lnTo>
                  <a:lnTo>
                    <a:pt x="168" y="33"/>
                  </a:lnTo>
                  <a:lnTo>
                    <a:pt x="160" y="33"/>
                  </a:lnTo>
                  <a:lnTo>
                    <a:pt x="148" y="33"/>
                  </a:lnTo>
                  <a:lnTo>
                    <a:pt x="139" y="37"/>
                  </a:lnTo>
                  <a:lnTo>
                    <a:pt x="131" y="41"/>
                  </a:lnTo>
                  <a:lnTo>
                    <a:pt x="119" y="45"/>
                  </a:lnTo>
                  <a:lnTo>
                    <a:pt x="111" y="50"/>
                  </a:lnTo>
                  <a:lnTo>
                    <a:pt x="103" y="54"/>
                  </a:lnTo>
                  <a:lnTo>
                    <a:pt x="94" y="62"/>
                  </a:lnTo>
                  <a:lnTo>
                    <a:pt x="86" y="66"/>
                  </a:lnTo>
                  <a:lnTo>
                    <a:pt x="78" y="70"/>
                  </a:lnTo>
                  <a:lnTo>
                    <a:pt x="70" y="82"/>
                  </a:lnTo>
                  <a:lnTo>
                    <a:pt x="66" y="86"/>
                  </a:lnTo>
                  <a:lnTo>
                    <a:pt x="62" y="95"/>
                  </a:lnTo>
                  <a:lnTo>
                    <a:pt x="53" y="103"/>
                  </a:lnTo>
                  <a:lnTo>
                    <a:pt x="49" y="111"/>
                  </a:lnTo>
                  <a:lnTo>
                    <a:pt x="45" y="119"/>
                  </a:lnTo>
                  <a:lnTo>
                    <a:pt x="41" y="132"/>
                  </a:lnTo>
                  <a:lnTo>
                    <a:pt x="37" y="140"/>
                  </a:lnTo>
                  <a:lnTo>
                    <a:pt x="33" y="152"/>
                  </a:lnTo>
                  <a:lnTo>
                    <a:pt x="33" y="160"/>
                  </a:lnTo>
                  <a:lnTo>
                    <a:pt x="33" y="169"/>
                  </a:lnTo>
                  <a:lnTo>
                    <a:pt x="29" y="181"/>
                  </a:lnTo>
                  <a:lnTo>
                    <a:pt x="29" y="189"/>
                  </a:lnTo>
                  <a:lnTo>
                    <a:pt x="33" y="214"/>
                  </a:lnTo>
                  <a:lnTo>
                    <a:pt x="21" y="246"/>
                  </a:lnTo>
                  <a:lnTo>
                    <a:pt x="25" y="279"/>
                  </a:lnTo>
                  <a:lnTo>
                    <a:pt x="33" y="296"/>
                  </a:lnTo>
                  <a:lnTo>
                    <a:pt x="37" y="308"/>
                  </a:lnTo>
                  <a:lnTo>
                    <a:pt x="41" y="308"/>
                  </a:lnTo>
                  <a:lnTo>
                    <a:pt x="33" y="341"/>
                  </a:lnTo>
                  <a:lnTo>
                    <a:pt x="29" y="337"/>
                  </a:lnTo>
                  <a:lnTo>
                    <a:pt x="25" y="329"/>
                  </a:lnTo>
                  <a:lnTo>
                    <a:pt x="21" y="337"/>
                  </a:lnTo>
                  <a:lnTo>
                    <a:pt x="0" y="329"/>
                  </a:lnTo>
                  <a:lnTo>
                    <a:pt x="0" y="329"/>
                  </a:lnTo>
                  <a:lnTo>
                    <a:pt x="4" y="333"/>
                  </a:lnTo>
                  <a:lnTo>
                    <a:pt x="8" y="341"/>
                  </a:lnTo>
                  <a:lnTo>
                    <a:pt x="12" y="353"/>
                  </a:lnTo>
                  <a:lnTo>
                    <a:pt x="12" y="361"/>
                  </a:lnTo>
                  <a:lnTo>
                    <a:pt x="16" y="374"/>
                  </a:lnTo>
                  <a:lnTo>
                    <a:pt x="21" y="382"/>
                  </a:lnTo>
                  <a:lnTo>
                    <a:pt x="21" y="394"/>
                  </a:lnTo>
                  <a:lnTo>
                    <a:pt x="21" y="402"/>
                  </a:lnTo>
                  <a:lnTo>
                    <a:pt x="21" y="415"/>
                  </a:lnTo>
                  <a:lnTo>
                    <a:pt x="29" y="505"/>
                  </a:lnTo>
                  <a:lnTo>
                    <a:pt x="29" y="505"/>
                  </a:lnTo>
                  <a:lnTo>
                    <a:pt x="29" y="517"/>
                  </a:lnTo>
                  <a:lnTo>
                    <a:pt x="33" y="530"/>
                  </a:lnTo>
                  <a:lnTo>
                    <a:pt x="33" y="538"/>
                  </a:lnTo>
                  <a:lnTo>
                    <a:pt x="37" y="550"/>
                  </a:lnTo>
                  <a:lnTo>
                    <a:pt x="37" y="562"/>
                  </a:lnTo>
                  <a:lnTo>
                    <a:pt x="41" y="575"/>
                  </a:lnTo>
                  <a:lnTo>
                    <a:pt x="45" y="583"/>
                  </a:lnTo>
                  <a:lnTo>
                    <a:pt x="49" y="595"/>
                  </a:lnTo>
                  <a:lnTo>
                    <a:pt x="57" y="603"/>
                  </a:lnTo>
                  <a:lnTo>
                    <a:pt x="62" y="616"/>
                  </a:lnTo>
                  <a:lnTo>
                    <a:pt x="70" y="624"/>
                  </a:lnTo>
                  <a:lnTo>
                    <a:pt x="74" y="632"/>
                  </a:lnTo>
                  <a:lnTo>
                    <a:pt x="82" y="640"/>
                  </a:lnTo>
                  <a:lnTo>
                    <a:pt x="90" y="649"/>
                  </a:lnTo>
                  <a:lnTo>
                    <a:pt x="94" y="653"/>
                  </a:lnTo>
                  <a:lnTo>
                    <a:pt x="94" y="653"/>
                  </a:lnTo>
                  <a:lnTo>
                    <a:pt x="103" y="661"/>
                  </a:lnTo>
                  <a:lnTo>
                    <a:pt x="111" y="669"/>
                  </a:lnTo>
                  <a:lnTo>
                    <a:pt x="119" y="677"/>
                  </a:lnTo>
                  <a:lnTo>
                    <a:pt x="127" y="681"/>
                  </a:lnTo>
                  <a:lnTo>
                    <a:pt x="135" y="690"/>
                  </a:lnTo>
                  <a:lnTo>
                    <a:pt x="144" y="694"/>
                  </a:lnTo>
                  <a:lnTo>
                    <a:pt x="152" y="698"/>
                  </a:lnTo>
                  <a:lnTo>
                    <a:pt x="160" y="702"/>
                  </a:lnTo>
                  <a:lnTo>
                    <a:pt x="172" y="706"/>
                  </a:lnTo>
                  <a:lnTo>
                    <a:pt x="181" y="710"/>
                  </a:lnTo>
                  <a:lnTo>
                    <a:pt x="193" y="714"/>
                  </a:lnTo>
                  <a:lnTo>
                    <a:pt x="201" y="714"/>
                  </a:lnTo>
                  <a:lnTo>
                    <a:pt x="209" y="722"/>
                  </a:lnTo>
                  <a:lnTo>
                    <a:pt x="213" y="731"/>
                  </a:lnTo>
                  <a:lnTo>
                    <a:pt x="222" y="735"/>
                  </a:lnTo>
                  <a:lnTo>
                    <a:pt x="234" y="743"/>
                  </a:lnTo>
                  <a:lnTo>
                    <a:pt x="242" y="747"/>
                  </a:lnTo>
                  <a:lnTo>
                    <a:pt x="250" y="751"/>
                  </a:lnTo>
                  <a:lnTo>
                    <a:pt x="258" y="755"/>
                  </a:lnTo>
                  <a:lnTo>
                    <a:pt x="271" y="759"/>
                  </a:lnTo>
                  <a:lnTo>
                    <a:pt x="279" y="763"/>
                  </a:lnTo>
                  <a:lnTo>
                    <a:pt x="287" y="768"/>
                  </a:lnTo>
                  <a:lnTo>
                    <a:pt x="299" y="768"/>
                  </a:lnTo>
                  <a:lnTo>
                    <a:pt x="312" y="768"/>
                  </a:lnTo>
                  <a:lnTo>
                    <a:pt x="320" y="768"/>
                  </a:lnTo>
                  <a:lnTo>
                    <a:pt x="328" y="768"/>
                  </a:lnTo>
                  <a:lnTo>
                    <a:pt x="340" y="768"/>
                  </a:lnTo>
                  <a:lnTo>
                    <a:pt x="353" y="768"/>
                  </a:lnTo>
                  <a:lnTo>
                    <a:pt x="361" y="763"/>
                  </a:lnTo>
                  <a:lnTo>
                    <a:pt x="369" y="759"/>
                  </a:lnTo>
                  <a:lnTo>
                    <a:pt x="382" y="755"/>
                  </a:lnTo>
                  <a:lnTo>
                    <a:pt x="390" y="751"/>
                  </a:lnTo>
                  <a:lnTo>
                    <a:pt x="398" y="747"/>
                  </a:lnTo>
                  <a:lnTo>
                    <a:pt x="406" y="743"/>
                  </a:lnTo>
                  <a:lnTo>
                    <a:pt x="418" y="735"/>
                  </a:lnTo>
                  <a:lnTo>
                    <a:pt x="423" y="731"/>
                  </a:lnTo>
                  <a:lnTo>
                    <a:pt x="435" y="726"/>
                  </a:lnTo>
                  <a:lnTo>
                    <a:pt x="439" y="718"/>
                  </a:lnTo>
                  <a:lnTo>
                    <a:pt x="447" y="710"/>
                  </a:lnTo>
                  <a:lnTo>
                    <a:pt x="455" y="702"/>
                  </a:lnTo>
                  <a:lnTo>
                    <a:pt x="459" y="694"/>
                  </a:lnTo>
                  <a:lnTo>
                    <a:pt x="468" y="685"/>
                  </a:lnTo>
                  <a:lnTo>
                    <a:pt x="476" y="677"/>
                  </a:lnTo>
                  <a:lnTo>
                    <a:pt x="484" y="669"/>
                  </a:lnTo>
                  <a:lnTo>
                    <a:pt x="492" y="661"/>
                  </a:lnTo>
                  <a:lnTo>
                    <a:pt x="500" y="653"/>
                  </a:lnTo>
                  <a:lnTo>
                    <a:pt x="505" y="649"/>
                  </a:lnTo>
                  <a:lnTo>
                    <a:pt x="513" y="636"/>
                  </a:lnTo>
                  <a:lnTo>
                    <a:pt x="517" y="628"/>
                  </a:lnTo>
                  <a:lnTo>
                    <a:pt x="525" y="620"/>
                  </a:lnTo>
                  <a:lnTo>
                    <a:pt x="529" y="608"/>
                  </a:lnTo>
                  <a:lnTo>
                    <a:pt x="533" y="599"/>
                  </a:lnTo>
                  <a:lnTo>
                    <a:pt x="537" y="587"/>
                  </a:lnTo>
                  <a:lnTo>
                    <a:pt x="541" y="575"/>
                  </a:lnTo>
                  <a:lnTo>
                    <a:pt x="546" y="566"/>
                  </a:lnTo>
                  <a:lnTo>
                    <a:pt x="546" y="554"/>
                  </a:lnTo>
                  <a:lnTo>
                    <a:pt x="546" y="542"/>
                  </a:lnTo>
                  <a:lnTo>
                    <a:pt x="550" y="534"/>
                  </a:lnTo>
                  <a:lnTo>
                    <a:pt x="550" y="521"/>
                  </a:lnTo>
                  <a:lnTo>
                    <a:pt x="550" y="509"/>
                  </a:lnTo>
                  <a:lnTo>
                    <a:pt x="546" y="501"/>
                  </a:lnTo>
                  <a:lnTo>
                    <a:pt x="550" y="501"/>
                  </a:lnTo>
                  <a:lnTo>
                    <a:pt x="562" y="448"/>
                  </a:lnTo>
                  <a:lnTo>
                    <a:pt x="574" y="398"/>
                  </a:lnTo>
                  <a:lnTo>
                    <a:pt x="578" y="390"/>
                  </a:lnTo>
                  <a:close/>
                </a:path>
              </a:pathLst>
            </a:custGeom>
            <a:solidFill>
              <a:srgbClr val="FFB58F"/>
            </a:solidFill>
            <a:ln w="9525">
              <a:noFill/>
              <a:round/>
              <a:headEnd/>
              <a:tailEnd/>
            </a:ln>
          </p:spPr>
          <p:txBody>
            <a:bodyPr/>
            <a:lstStyle/>
            <a:p>
              <a:endParaRPr lang="tr-TR"/>
            </a:p>
          </p:txBody>
        </p:sp>
        <p:sp>
          <p:nvSpPr>
            <p:cNvPr id="134163" name="Freeform 19"/>
            <p:cNvSpPr>
              <a:spLocks/>
            </p:cNvSpPr>
            <p:nvPr/>
          </p:nvSpPr>
          <p:spPr bwMode="auto">
            <a:xfrm>
              <a:off x="4514" y="213"/>
              <a:ext cx="578" cy="768"/>
            </a:xfrm>
            <a:custGeom>
              <a:avLst/>
              <a:gdLst/>
              <a:ahLst/>
              <a:cxnLst>
                <a:cxn ang="0">
                  <a:pos x="570" y="357"/>
                </a:cxn>
                <a:cxn ang="0">
                  <a:pos x="562" y="288"/>
                </a:cxn>
                <a:cxn ang="0">
                  <a:pos x="558" y="214"/>
                </a:cxn>
                <a:cxn ang="0">
                  <a:pos x="558" y="164"/>
                </a:cxn>
                <a:cxn ang="0">
                  <a:pos x="529" y="140"/>
                </a:cxn>
                <a:cxn ang="0">
                  <a:pos x="505" y="111"/>
                </a:cxn>
                <a:cxn ang="0">
                  <a:pos x="488" y="82"/>
                </a:cxn>
                <a:cxn ang="0">
                  <a:pos x="488" y="62"/>
                </a:cxn>
                <a:cxn ang="0">
                  <a:pos x="484" y="33"/>
                </a:cxn>
                <a:cxn ang="0">
                  <a:pos x="480" y="21"/>
                </a:cxn>
                <a:cxn ang="0">
                  <a:pos x="472" y="13"/>
                </a:cxn>
                <a:cxn ang="0">
                  <a:pos x="459" y="4"/>
                </a:cxn>
                <a:cxn ang="0">
                  <a:pos x="447" y="4"/>
                </a:cxn>
                <a:cxn ang="0">
                  <a:pos x="435" y="9"/>
                </a:cxn>
                <a:cxn ang="0">
                  <a:pos x="427" y="13"/>
                </a:cxn>
                <a:cxn ang="0">
                  <a:pos x="386" y="21"/>
                </a:cxn>
                <a:cxn ang="0">
                  <a:pos x="324" y="21"/>
                </a:cxn>
                <a:cxn ang="0">
                  <a:pos x="209" y="33"/>
                </a:cxn>
                <a:cxn ang="0">
                  <a:pos x="176" y="33"/>
                </a:cxn>
                <a:cxn ang="0">
                  <a:pos x="148" y="33"/>
                </a:cxn>
                <a:cxn ang="0">
                  <a:pos x="119" y="45"/>
                </a:cxn>
                <a:cxn ang="0">
                  <a:pos x="94" y="62"/>
                </a:cxn>
                <a:cxn ang="0">
                  <a:pos x="70" y="82"/>
                </a:cxn>
                <a:cxn ang="0">
                  <a:pos x="53" y="103"/>
                </a:cxn>
                <a:cxn ang="0">
                  <a:pos x="41" y="132"/>
                </a:cxn>
                <a:cxn ang="0">
                  <a:pos x="33" y="160"/>
                </a:cxn>
                <a:cxn ang="0">
                  <a:pos x="29" y="189"/>
                </a:cxn>
                <a:cxn ang="0">
                  <a:pos x="25" y="279"/>
                </a:cxn>
                <a:cxn ang="0">
                  <a:pos x="41" y="308"/>
                </a:cxn>
                <a:cxn ang="0">
                  <a:pos x="25" y="329"/>
                </a:cxn>
                <a:cxn ang="0">
                  <a:pos x="0" y="329"/>
                </a:cxn>
                <a:cxn ang="0">
                  <a:pos x="12" y="353"/>
                </a:cxn>
                <a:cxn ang="0">
                  <a:pos x="21" y="382"/>
                </a:cxn>
                <a:cxn ang="0">
                  <a:pos x="21" y="415"/>
                </a:cxn>
                <a:cxn ang="0">
                  <a:pos x="29" y="517"/>
                </a:cxn>
                <a:cxn ang="0">
                  <a:pos x="37" y="550"/>
                </a:cxn>
                <a:cxn ang="0">
                  <a:pos x="45" y="583"/>
                </a:cxn>
                <a:cxn ang="0">
                  <a:pos x="62" y="616"/>
                </a:cxn>
                <a:cxn ang="0">
                  <a:pos x="82" y="640"/>
                </a:cxn>
                <a:cxn ang="0">
                  <a:pos x="94" y="653"/>
                </a:cxn>
                <a:cxn ang="0">
                  <a:pos x="119" y="677"/>
                </a:cxn>
                <a:cxn ang="0">
                  <a:pos x="144" y="694"/>
                </a:cxn>
                <a:cxn ang="0">
                  <a:pos x="172" y="706"/>
                </a:cxn>
                <a:cxn ang="0">
                  <a:pos x="201" y="714"/>
                </a:cxn>
                <a:cxn ang="0">
                  <a:pos x="222" y="735"/>
                </a:cxn>
                <a:cxn ang="0">
                  <a:pos x="250" y="751"/>
                </a:cxn>
                <a:cxn ang="0">
                  <a:pos x="279" y="763"/>
                </a:cxn>
                <a:cxn ang="0">
                  <a:pos x="312" y="768"/>
                </a:cxn>
                <a:cxn ang="0">
                  <a:pos x="340" y="768"/>
                </a:cxn>
                <a:cxn ang="0">
                  <a:pos x="369" y="759"/>
                </a:cxn>
                <a:cxn ang="0">
                  <a:pos x="398" y="747"/>
                </a:cxn>
                <a:cxn ang="0">
                  <a:pos x="423" y="731"/>
                </a:cxn>
                <a:cxn ang="0">
                  <a:pos x="447" y="710"/>
                </a:cxn>
                <a:cxn ang="0">
                  <a:pos x="468" y="685"/>
                </a:cxn>
                <a:cxn ang="0">
                  <a:pos x="492" y="661"/>
                </a:cxn>
                <a:cxn ang="0">
                  <a:pos x="513" y="636"/>
                </a:cxn>
                <a:cxn ang="0">
                  <a:pos x="529" y="608"/>
                </a:cxn>
                <a:cxn ang="0">
                  <a:pos x="541" y="575"/>
                </a:cxn>
                <a:cxn ang="0">
                  <a:pos x="546" y="542"/>
                </a:cxn>
                <a:cxn ang="0">
                  <a:pos x="550" y="509"/>
                </a:cxn>
                <a:cxn ang="0">
                  <a:pos x="562" y="448"/>
                </a:cxn>
              </a:cxnLst>
              <a:rect l="0" t="0" r="r" b="b"/>
              <a:pathLst>
                <a:path w="578" h="768">
                  <a:moveTo>
                    <a:pt x="578" y="390"/>
                  </a:moveTo>
                  <a:lnTo>
                    <a:pt x="574" y="382"/>
                  </a:lnTo>
                  <a:lnTo>
                    <a:pt x="570" y="357"/>
                  </a:lnTo>
                  <a:lnTo>
                    <a:pt x="566" y="333"/>
                  </a:lnTo>
                  <a:lnTo>
                    <a:pt x="562" y="308"/>
                  </a:lnTo>
                  <a:lnTo>
                    <a:pt x="562" y="288"/>
                  </a:lnTo>
                  <a:lnTo>
                    <a:pt x="558" y="263"/>
                  </a:lnTo>
                  <a:lnTo>
                    <a:pt x="558" y="238"/>
                  </a:lnTo>
                  <a:lnTo>
                    <a:pt x="558" y="214"/>
                  </a:lnTo>
                  <a:lnTo>
                    <a:pt x="558" y="189"/>
                  </a:lnTo>
                  <a:lnTo>
                    <a:pt x="558" y="164"/>
                  </a:lnTo>
                  <a:lnTo>
                    <a:pt x="558" y="164"/>
                  </a:lnTo>
                  <a:lnTo>
                    <a:pt x="550" y="156"/>
                  </a:lnTo>
                  <a:lnTo>
                    <a:pt x="537" y="148"/>
                  </a:lnTo>
                  <a:lnTo>
                    <a:pt x="529" y="140"/>
                  </a:lnTo>
                  <a:lnTo>
                    <a:pt x="521" y="132"/>
                  </a:lnTo>
                  <a:lnTo>
                    <a:pt x="513" y="123"/>
                  </a:lnTo>
                  <a:lnTo>
                    <a:pt x="505" y="111"/>
                  </a:lnTo>
                  <a:lnTo>
                    <a:pt x="500" y="103"/>
                  </a:lnTo>
                  <a:lnTo>
                    <a:pt x="492" y="91"/>
                  </a:lnTo>
                  <a:lnTo>
                    <a:pt x="488" y="82"/>
                  </a:lnTo>
                  <a:lnTo>
                    <a:pt x="488" y="82"/>
                  </a:lnTo>
                  <a:lnTo>
                    <a:pt x="488" y="70"/>
                  </a:lnTo>
                  <a:lnTo>
                    <a:pt x="488" y="62"/>
                  </a:lnTo>
                  <a:lnTo>
                    <a:pt x="488" y="54"/>
                  </a:lnTo>
                  <a:lnTo>
                    <a:pt x="484" y="41"/>
                  </a:lnTo>
                  <a:lnTo>
                    <a:pt x="484" y="33"/>
                  </a:lnTo>
                  <a:lnTo>
                    <a:pt x="480" y="25"/>
                  </a:lnTo>
                  <a:lnTo>
                    <a:pt x="480" y="21"/>
                  </a:lnTo>
                  <a:lnTo>
                    <a:pt x="480" y="21"/>
                  </a:lnTo>
                  <a:lnTo>
                    <a:pt x="480" y="17"/>
                  </a:lnTo>
                  <a:lnTo>
                    <a:pt x="476" y="13"/>
                  </a:lnTo>
                  <a:lnTo>
                    <a:pt x="472" y="13"/>
                  </a:lnTo>
                  <a:lnTo>
                    <a:pt x="468" y="9"/>
                  </a:lnTo>
                  <a:lnTo>
                    <a:pt x="464" y="4"/>
                  </a:lnTo>
                  <a:lnTo>
                    <a:pt x="459" y="4"/>
                  </a:lnTo>
                  <a:lnTo>
                    <a:pt x="455" y="4"/>
                  </a:lnTo>
                  <a:lnTo>
                    <a:pt x="451" y="0"/>
                  </a:lnTo>
                  <a:lnTo>
                    <a:pt x="447" y="4"/>
                  </a:lnTo>
                  <a:lnTo>
                    <a:pt x="443" y="4"/>
                  </a:lnTo>
                  <a:lnTo>
                    <a:pt x="439" y="4"/>
                  </a:lnTo>
                  <a:lnTo>
                    <a:pt x="435" y="9"/>
                  </a:lnTo>
                  <a:lnTo>
                    <a:pt x="431" y="9"/>
                  </a:lnTo>
                  <a:lnTo>
                    <a:pt x="427" y="13"/>
                  </a:lnTo>
                  <a:lnTo>
                    <a:pt x="427" y="13"/>
                  </a:lnTo>
                  <a:lnTo>
                    <a:pt x="414" y="17"/>
                  </a:lnTo>
                  <a:lnTo>
                    <a:pt x="414" y="9"/>
                  </a:lnTo>
                  <a:lnTo>
                    <a:pt x="386" y="21"/>
                  </a:lnTo>
                  <a:lnTo>
                    <a:pt x="386" y="9"/>
                  </a:lnTo>
                  <a:lnTo>
                    <a:pt x="345" y="29"/>
                  </a:lnTo>
                  <a:lnTo>
                    <a:pt x="324" y="21"/>
                  </a:lnTo>
                  <a:lnTo>
                    <a:pt x="258" y="25"/>
                  </a:lnTo>
                  <a:lnTo>
                    <a:pt x="209" y="33"/>
                  </a:lnTo>
                  <a:lnTo>
                    <a:pt x="209" y="33"/>
                  </a:lnTo>
                  <a:lnTo>
                    <a:pt x="197" y="33"/>
                  </a:lnTo>
                  <a:lnTo>
                    <a:pt x="189" y="29"/>
                  </a:lnTo>
                  <a:lnTo>
                    <a:pt x="176" y="33"/>
                  </a:lnTo>
                  <a:lnTo>
                    <a:pt x="168" y="33"/>
                  </a:lnTo>
                  <a:lnTo>
                    <a:pt x="160" y="33"/>
                  </a:lnTo>
                  <a:lnTo>
                    <a:pt x="148" y="33"/>
                  </a:lnTo>
                  <a:lnTo>
                    <a:pt x="139" y="37"/>
                  </a:lnTo>
                  <a:lnTo>
                    <a:pt x="131" y="41"/>
                  </a:lnTo>
                  <a:lnTo>
                    <a:pt x="119" y="45"/>
                  </a:lnTo>
                  <a:lnTo>
                    <a:pt x="111" y="50"/>
                  </a:lnTo>
                  <a:lnTo>
                    <a:pt x="103" y="54"/>
                  </a:lnTo>
                  <a:lnTo>
                    <a:pt x="94" y="62"/>
                  </a:lnTo>
                  <a:lnTo>
                    <a:pt x="86" y="66"/>
                  </a:lnTo>
                  <a:lnTo>
                    <a:pt x="78" y="70"/>
                  </a:lnTo>
                  <a:lnTo>
                    <a:pt x="70" y="82"/>
                  </a:lnTo>
                  <a:lnTo>
                    <a:pt x="66" y="86"/>
                  </a:lnTo>
                  <a:lnTo>
                    <a:pt x="62" y="95"/>
                  </a:lnTo>
                  <a:lnTo>
                    <a:pt x="53" y="103"/>
                  </a:lnTo>
                  <a:lnTo>
                    <a:pt x="49" y="111"/>
                  </a:lnTo>
                  <a:lnTo>
                    <a:pt x="45" y="119"/>
                  </a:lnTo>
                  <a:lnTo>
                    <a:pt x="41" y="132"/>
                  </a:lnTo>
                  <a:lnTo>
                    <a:pt x="37" y="140"/>
                  </a:lnTo>
                  <a:lnTo>
                    <a:pt x="33" y="152"/>
                  </a:lnTo>
                  <a:lnTo>
                    <a:pt x="33" y="160"/>
                  </a:lnTo>
                  <a:lnTo>
                    <a:pt x="33" y="169"/>
                  </a:lnTo>
                  <a:lnTo>
                    <a:pt x="29" y="181"/>
                  </a:lnTo>
                  <a:lnTo>
                    <a:pt x="29" y="189"/>
                  </a:lnTo>
                  <a:lnTo>
                    <a:pt x="33" y="214"/>
                  </a:lnTo>
                  <a:lnTo>
                    <a:pt x="21" y="246"/>
                  </a:lnTo>
                  <a:lnTo>
                    <a:pt x="25" y="279"/>
                  </a:lnTo>
                  <a:lnTo>
                    <a:pt x="33" y="296"/>
                  </a:lnTo>
                  <a:lnTo>
                    <a:pt x="37" y="308"/>
                  </a:lnTo>
                  <a:lnTo>
                    <a:pt x="41" y="308"/>
                  </a:lnTo>
                  <a:lnTo>
                    <a:pt x="33" y="341"/>
                  </a:lnTo>
                  <a:lnTo>
                    <a:pt x="29" y="337"/>
                  </a:lnTo>
                  <a:lnTo>
                    <a:pt x="25" y="329"/>
                  </a:lnTo>
                  <a:lnTo>
                    <a:pt x="21" y="337"/>
                  </a:lnTo>
                  <a:lnTo>
                    <a:pt x="0" y="329"/>
                  </a:lnTo>
                  <a:lnTo>
                    <a:pt x="0" y="329"/>
                  </a:lnTo>
                  <a:lnTo>
                    <a:pt x="4" y="333"/>
                  </a:lnTo>
                  <a:lnTo>
                    <a:pt x="8" y="341"/>
                  </a:lnTo>
                  <a:lnTo>
                    <a:pt x="12" y="353"/>
                  </a:lnTo>
                  <a:lnTo>
                    <a:pt x="12" y="361"/>
                  </a:lnTo>
                  <a:lnTo>
                    <a:pt x="16" y="374"/>
                  </a:lnTo>
                  <a:lnTo>
                    <a:pt x="21" y="382"/>
                  </a:lnTo>
                  <a:lnTo>
                    <a:pt x="21" y="394"/>
                  </a:lnTo>
                  <a:lnTo>
                    <a:pt x="21" y="402"/>
                  </a:lnTo>
                  <a:lnTo>
                    <a:pt x="21" y="415"/>
                  </a:lnTo>
                  <a:lnTo>
                    <a:pt x="29" y="505"/>
                  </a:lnTo>
                  <a:lnTo>
                    <a:pt x="29" y="505"/>
                  </a:lnTo>
                  <a:lnTo>
                    <a:pt x="29" y="517"/>
                  </a:lnTo>
                  <a:lnTo>
                    <a:pt x="33" y="530"/>
                  </a:lnTo>
                  <a:lnTo>
                    <a:pt x="33" y="538"/>
                  </a:lnTo>
                  <a:lnTo>
                    <a:pt x="37" y="550"/>
                  </a:lnTo>
                  <a:lnTo>
                    <a:pt x="37" y="562"/>
                  </a:lnTo>
                  <a:lnTo>
                    <a:pt x="41" y="575"/>
                  </a:lnTo>
                  <a:lnTo>
                    <a:pt x="45" y="583"/>
                  </a:lnTo>
                  <a:lnTo>
                    <a:pt x="49" y="595"/>
                  </a:lnTo>
                  <a:lnTo>
                    <a:pt x="57" y="603"/>
                  </a:lnTo>
                  <a:lnTo>
                    <a:pt x="62" y="616"/>
                  </a:lnTo>
                  <a:lnTo>
                    <a:pt x="70" y="624"/>
                  </a:lnTo>
                  <a:lnTo>
                    <a:pt x="74" y="632"/>
                  </a:lnTo>
                  <a:lnTo>
                    <a:pt x="82" y="640"/>
                  </a:lnTo>
                  <a:lnTo>
                    <a:pt x="90" y="649"/>
                  </a:lnTo>
                  <a:lnTo>
                    <a:pt x="94" y="653"/>
                  </a:lnTo>
                  <a:lnTo>
                    <a:pt x="94" y="653"/>
                  </a:lnTo>
                  <a:lnTo>
                    <a:pt x="103" y="661"/>
                  </a:lnTo>
                  <a:lnTo>
                    <a:pt x="111" y="669"/>
                  </a:lnTo>
                  <a:lnTo>
                    <a:pt x="119" y="677"/>
                  </a:lnTo>
                  <a:lnTo>
                    <a:pt x="127" y="681"/>
                  </a:lnTo>
                  <a:lnTo>
                    <a:pt x="135" y="690"/>
                  </a:lnTo>
                  <a:lnTo>
                    <a:pt x="144" y="694"/>
                  </a:lnTo>
                  <a:lnTo>
                    <a:pt x="152" y="698"/>
                  </a:lnTo>
                  <a:lnTo>
                    <a:pt x="160" y="702"/>
                  </a:lnTo>
                  <a:lnTo>
                    <a:pt x="172" y="706"/>
                  </a:lnTo>
                  <a:lnTo>
                    <a:pt x="181" y="710"/>
                  </a:lnTo>
                  <a:lnTo>
                    <a:pt x="193" y="714"/>
                  </a:lnTo>
                  <a:lnTo>
                    <a:pt x="201" y="714"/>
                  </a:lnTo>
                  <a:lnTo>
                    <a:pt x="209" y="722"/>
                  </a:lnTo>
                  <a:lnTo>
                    <a:pt x="213" y="731"/>
                  </a:lnTo>
                  <a:lnTo>
                    <a:pt x="222" y="735"/>
                  </a:lnTo>
                  <a:lnTo>
                    <a:pt x="234" y="743"/>
                  </a:lnTo>
                  <a:lnTo>
                    <a:pt x="242" y="747"/>
                  </a:lnTo>
                  <a:lnTo>
                    <a:pt x="250" y="751"/>
                  </a:lnTo>
                  <a:lnTo>
                    <a:pt x="258" y="755"/>
                  </a:lnTo>
                  <a:lnTo>
                    <a:pt x="271" y="759"/>
                  </a:lnTo>
                  <a:lnTo>
                    <a:pt x="279" y="763"/>
                  </a:lnTo>
                  <a:lnTo>
                    <a:pt x="287" y="768"/>
                  </a:lnTo>
                  <a:lnTo>
                    <a:pt x="299" y="768"/>
                  </a:lnTo>
                  <a:lnTo>
                    <a:pt x="312" y="768"/>
                  </a:lnTo>
                  <a:lnTo>
                    <a:pt x="320" y="768"/>
                  </a:lnTo>
                  <a:lnTo>
                    <a:pt x="328" y="768"/>
                  </a:lnTo>
                  <a:lnTo>
                    <a:pt x="340" y="768"/>
                  </a:lnTo>
                  <a:lnTo>
                    <a:pt x="353" y="768"/>
                  </a:lnTo>
                  <a:lnTo>
                    <a:pt x="361" y="763"/>
                  </a:lnTo>
                  <a:lnTo>
                    <a:pt x="369" y="759"/>
                  </a:lnTo>
                  <a:lnTo>
                    <a:pt x="382" y="755"/>
                  </a:lnTo>
                  <a:lnTo>
                    <a:pt x="390" y="751"/>
                  </a:lnTo>
                  <a:lnTo>
                    <a:pt x="398" y="747"/>
                  </a:lnTo>
                  <a:lnTo>
                    <a:pt x="406" y="743"/>
                  </a:lnTo>
                  <a:lnTo>
                    <a:pt x="418" y="735"/>
                  </a:lnTo>
                  <a:lnTo>
                    <a:pt x="423" y="731"/>
                  </a:lnTo>
                  <a:lnTo>
                    <a:pt x="435" y="726"/>
                  </a:lnTo>
                  <a:lnTo>
                    <a:pt x="439" y="718"/>
                  </a:lnTo>
                  <a:lnTo>
                    <a:pt x="447" y="710"/>
                  </a:lnTo>
                  <a:lnTo>
                    <a:pt x="455" y="702"/>
                  </a:lnTo>
                  <a:lnTo>
                    <a:pt x="459" y="694"/>
                  </a:lnTo>
                  <a:lnTo>
                    <a:pt x="468" y="685"/>
                  </a:lnTo>
                  <a:lnTo>
                    <a:pt x="476" y="677"/>
                  </a:lnTo>
                  <a:lnTo>
                    <a:pt x="484" y="669"/>
                  </a:lnTo>
                  <a:lnTo>
                    <a:pt x="492" y="661"/>
                  </a:lnTo>
                  <a:lnTo>
                    <a:pt x="500" y="653"/>
                  </a:lnTo>
                  <a:lnTo>
                    <a:pt x="505" y="649"/>
                  </a:lnTo>
                  <a:lnTo>
                    <a:pt x="513" y="636"/>
                  </a:lnTo>
                  <a:lnTo>
                    <a:pt x="517" y="628"/>
                  </a:lnTo>
                  <a:lnTo>
                    <a:pt x="525" y="620"/>
                  </a:lnTo>
                  <a:lnTo>
                    <a:pt x="529" y="608"/>
                  </a:lnTo>
                  <a:lnTo>
                    <a:pt x="533" y="599"/>
                  </a:lnTo>
                  <a:lnTo>
                    <a:pt x="537" y="587"/>
                  </a:lnTo>
                  <a:lnTo>
                    <a:pt x="541" y="575"/>
                  </a:lnTo>
                  <a:lnTo>
                    <a:pt x="546" y="566"/>
                  </a:lnTo>
                  <a:lnTo>
                    <a:pt x="546" y="554"/>
                  </a:lnTo>
                  <a:lnTo>
                    <a:pt x="546" y="542"/>
                  </a:lnTo>
                  <a:lnTo>
                    <a:pt x="550" y="534"/>
                  </a:lnTo>
                  <a:lnTo>
                    <a:pt x="550" y="521"/>
                  </a:lnTo>
                  <a:lnTo>
                    <a:pt x="550" y="509"/>
                  </a:lnTo>
                  <a:lnTo>
                    <a:pt x="546" y="501"/>
                  </a:lnTo>
                  <a:lnTo>
                    <a:pt x="550" y="501"/>
                  </a:lnTo>
                  <a:lnTo>
                    <a:pt x="562" y="448"/>
                  </a:lnTo>
                  <a:lnTo>
                    <a:pt x="574" y="398"/>
                  </a:lnTo>
                  <a:lnTo>
                    <a:pt x="578" y="390"/>
                  </a:lnTo>
                </a:path>
              </a:pathLst>
            </a:custGeom>
            <a:noFill/>
            <a:ln w="0">
              <a:solidFill>
                <a:srgbClr val="FFB58F"/>
              </a:solidFill>
              <a:prstDash val="solid"/>
              <a:round/>
              <a:headEnd/>
              <a:tailEnd/>
            </a:ln>
          </p:spPr>
          <p:txBody>
            <a:bodyPr/>
            <a:lstStyle/>
            <a:p>
              <a:endParaRPr lang="tr-TR"/>
            </a:p>
          </p:txBody>
        </p:sp>
        <p:sp>
          <p:nvSpPr>
            <p:cNvPr id="134164" name="Freeform 20"/>
            <p:cNvSpPr>
              <a:spLocks/>
            </p:cNvSpPr>
            <p:nvPr/>
          </p:nvSpPr>
          <p:spPr bwMode="auto">
            <a:xfrm>
              <a:off x="4514" y="542"/>
              <a:ext cx="550" cy="439"/>
            </a:xfrm>
            <a:custGeom>
              <a:avLst/>
              <a:gdLst/>
              <a:ahLst/>
              <a:cxnLst>
                <a:cxn ang="0">
                  <a:pos x="517" y="287"/>
                </a:cxn>
                <a:cxn ang="0">
                  <a:pos x="496" y="307"/>
                </a:cxn>
                <a:cxn ang="0">
                  <a:pos x="513" y="258"/>
                </a:cxn>
                <a:cxn ang="0">
                  <a:pos x="513" y="205"/>
                </a:cxn>
                <a:cxn ang="0">
                  <a:pos x="513" y="205"/>
                </a:cxn>
                <a:cxn ang="0">
                  <a:pos x="505" y="262"/>
                </a:cxn>
                <a:cxn ang="0">
                  <a:pos x="476" y="315"/>
                </a:cxn>
                <a:cxn ang="0">
                  <a:pos x="447" y="348"/>
                </a:cxn>
                <a:cxn ang="0">
                  <a:pos x="414" y="373"/>
                </a:cxn>
                <a:cxn ang="0">
                  <a:pos x="406" y="377"/>
                </a:cxn>
                <a:cxn ang="0">
                  <a:pos x="382" y="385"/>
                </a:cxn>
                <a:cxn ang="0">
                  <a:pos x="320" y="393"/>
                </a:cxn>
                <a:cxn ang="0">
                  <a:pos x="275" y="385"/>
                </a:cxn>
                <a:cxn ang="0">
                  <a:pos x="238" y="377"/>
                </a:cxn>
                <a:cxn ang="0">
                  <a:pos x="213" y="361"/>
                </a:cxn>
                <a:cxn ang="0">
                  <a:pos x="193" y="348"/>
                </a:cxn>
                <a:cxn ang="0">
                  <a:pos x="185" y="324"/>
                </a:cxn>
                <a:cxn ang="0">
                  <a:pos x="164" y="295"/>
                </a:cxn>
                <a:cxn ang="0">
                  <a:pos x="144" y="287"/>
                </a:cxn>
                <a:cxn ang="0">
                  <a:pos x="160" y="303"/>
                </a:cxn>
                <a:cxn ang="0">
                  <a:pos x="160" y="332"/>
                </a:cxn>
                <a:cxn ang="0">
                  <a:pos x="144" y="332"/>
                </a:cxn>
                <a:cxn ang="0">
                  <a:pos x="115" y="303"/>
                </a:cxn>
                <a:cxn ang="0">
                  <a:pos x="94" y="266"/>
                </a:cxn>
                <a:cxn ang="0">
                  <a:pos x="90" y="221"/>
                </a:cxn>
                <a:cxn ang="0">
                  <a:pos x="98" y="188"/>
                </a:cxn>
                <a:cxn ang="0">
                  <a:pos x="98" y="139"/>
                </a:cxn>
                <a:cxn ang="0">
                  <a:pos x="82" y="98"/>
                </a:cxn>
                <a:cxn ang="0">
                  <a:pos x="66" y="77"/>
                </a:cxn>
                <a:cxn ang="0">
                  <a:pos x="74" y="139"/>
                </a:cxn>
                <a:cxn ang="0">
                  <a:pos x="66" y="213"/>
                </a:cxn>
                <a:cxn ang="0">
                  <a:pos x="49" y="192"/>
                </a:cxn>
                <a:cxn ang="0">
                  <a:pos x="37" y="155"/>
                </a:cxn>
                <a:cxn ang="0">
                  <a:pos x="41" y="127"/>
                </a:cxn>
                <a:cxn ang="0">
                  <a:pos x="33" y="69"/>
                </a:cxn>
                <a:cxn ang="0">
                  <a:pos x="16" y="20"/>
                </a:cxn>
                <a:cxn ang="0">
                  <a:pos x="8" y="12"/>
                </a:cxn>
                <a:cxn ang="0">
                  <a:pos x="21" y="65"/>
                </a:cxn>
                <a:cxn ang="0">
                  <a:pos x="29" y="188"/>
                </a:cxn>
                <a:cxn ang="0">
                  <a:pos x="41" y="246"/>
                </a:cxn>
                <a:cxn ang="0">
                  <a:pos x="70" y="295"/>
                </a:cxn>
                <a:cxn ang="0">
                  <a:pos x="94" y="324"/>
                </a:cxn>
                <a:cxn ang="0">
                  <a:pos x="135" y="361"/>
                </a:cxn>
                <a:cxn ang="0">
                  <a:pos x="181" y="381"/>
                </a:cxn>
                <a:cxn ang="0">
                  <a:pos x="222" y="406"/>
                </a:cxn>
                <a:cxn ang="0">
                  <a:pos x="271" y="430"/>
                </a:cxn>
                <a:cxn ang="0">
                  <a:pos x="320" y="439"/>
                </a:cxn>
                <a:cxn ang="0">
                  <a:pos x="369" y="430"/>
                </a:cxn>
                <a:cxn ang="0">
                  <a:pos x="418" y="410"/>
                </a:cxn>
                <a:cxn ang="0">
                  <a:pos x="455" y="373"/>
                </a:cxn>
                <a:cxn ang="0">
                  <a:pos x="492" y="332"/>
                </a:cxn>
                <a:cxn ang="0">
                  <a:pos x="525" y="291"/>
                </a:cxn>
                <a:cxn ang="0">
                  <a:pos x="546" y="237"/>
                </a:cxn>
                <a:cxn ang="0">
                  <a:pos x="550" y="180"/>
                </a:cxn>
              </a:cxnLst>
              <a:rect l="0" t="0" r="r" b="b"/>
              <a:pathLst>
                <a:path w="550" h="439">
                  <a:moveTo>
                    <a:pt x="541" y="254"/>
                  </a:moveTo>
                  <a:lnTo>
                    <a:pt x="537" y="254"/>
                  </a:lnTo>
                  <a:lnTo>
                    <a:pt x="533" y="266"/>
                  </a:lnTo>
                  <a:lnTo>
                    <a:pt x="525" y="279"/>
                  </a:lnTo>
                  <a:lnTo>
                    <a:pt x="517" y="287"/>
                  </a:lnTo>
                  <a:lnTo>
                    <a:pt x="509" y="295"/>
                  </a:lnTo>
                  <a:lnTo>
                    <a:pt x="500" y="307"/>
                  </a:lnTo>
                  <a:lnTo>
                    <a:pt x="488" y="315"/>
                  </a:lnTo>
                  <a:lnTo>
                    <a:pt x="488" y="315"/>
                  </a:lnTo>
                  <a:lnTo>
                    <a:pt x="496" y="307"/>
                  </a:lnTo>
                  <a:lnTo>
                    <a:pt x="500" y="295"/>
                  </a:lnTo>
                  <a:lnTo>
                    <a:pt x="505" y="287"/>
                  </a:lnTo>
                  <a:lnTo>
                    <a:pt x="505" y="279"/>
                  </a:lnTo>
                  <a:lnTo>
                    <a:pt x="509" y="266"/>
                  </a:lnTo>
                  <a:lnTo>
                    <a:pt x="513" y="258"/>
                  </a:lnTo>
                  <a:lnTo>
                    <a:pt x="513" y="246"/>
                  </a:lnTo>
                  <a:lnTo>
                    <a:pt x="517" y="237"/>
                  </a:lnTo>
                  <a:lnTo>
                    <a:pt x="517" y="225"/>
                  </a:lnTo>
                  <a:lnTo>
                    <a:pt x="517" y="217"/>
                  </a:lnTo>
                  <a:lnTo>
                    <a:pt x="513" y="205"/>
                  </a:lnTo>
                  <a:lnTo>
                    <a:pt x="513" y="196"/>
                  </a:lnTo>
                  <a:lnTo>
                    <a:pt x="513" y="188"/>
                  </a:lnTo>
                  <a:lnTo>
                    <a:pt x="513" y="188"/>
                  </a:lnTo>
                  <a:lnTo>
                    <a:pt x="513" y="196"/>
                  </a:lnTo>
                  <a:lnTo>
                    <a:pt x="513" y="205"/>
                  </a:lnTo>
                  <a:lnTo>
                    <a:pt x="513" y="217"/>
                  </a:lnTo>
                  <a:lnTo>
                    <a:pt x="509" y="229"/>
                  </a:lnTo>
                  <a:lnTo>
                    <a:pt x="509" y="242"/>
                  </a:lnTo>
                  <a:lnTo>
                    <a:pt x="505" y="254"/>
                  </a:lnTo>
                  <a:lnTo>
                    <a:pt x="505" y="262"/>
                  </a:lnTo>
                  <a:lnTo>
                    <a:pt x="500" y="274"/>
                  </a:lnTo>
                  <a:lnTo>
                    <a:pt x="496" y="283"/>
                  </a:lnTo>
                  <a:lnTo>
                    <a:pt x="488" y="295"/>
                  </a:lnTo>
                  <a:lnTo>
                    <a:pt x="484" y="303"/>
                  </a:lnTo>
                  <a:lnTo>
                    <a:pt x="476" y="315"/>
                  </a:lnTo>
                  <a:lnTo>
                    <a:pt x="472" y="324"/>
                  </a:lnTo>
                  <a:lnTo>
                    <a:pt x="464" y="332"/>
                  </a:lnTo>
                  <a:lnTo>
                    <a:pt x="455" y="340"/>
                  </a:lnTo>
                  <a:lnTo>
                    <a:pt x="455" y="340"/>
                  </a:lnTo>
                  <a:lnTo>
                    <a:pt x="447" y="348"/>
                  </a:lnTo>
                  <a:lnTo>
                    <a:pt x="439" y="356"/>
                  </a:lnTo>
                  <a:lnTo>
                    <a:pt x="427" y="365"/>
                  </a:lnTo>
                  <a:lnTo>
                    <a:pt x="423" y="373"/>
                  </a:lnTo>
                  <a:lnTo>
                    <a:pt x="414" y="377"/>
                  </a:lnTo>
                  <a:lnTo>
                    <a:pt x="414" y="373"/>
                  </a:lnTo>
                  <a:lnTo>
                    <a:pt x="410" y="373"/>
                  </a:lnTo>
                  <a:lnTo>
                    <a:pt x="410" y="373"/>
                  </a:lnTo>
                  <a:lnTo>
                    <a:pt x="406" y="373"/>
                  </a:lnTo>
                  <a:lnTo>
                    <a:pt x="406" y="373"/>
                  </a:lnTo>
                  <a:lnTo>
                    <a:pt x="406" y="377"/>
                  </a:lnTo>
                  <a:lnTo>
                    <a:pt x="402" y="377"/>
                  </a:lnTo>
                  <a:lnTo>
                    <a:pt x="402" y="381"/>
                  </a:lnTo>
                  <a:lnTo>
                    <a:pt x="402" y="381"/>
                  </a:lnTo>
                  <a:lnTo>
                    <a:pt x="394" y="385"/>
                  </a:lnTo>
                  <a:lnTo>
                    <a:pt x="382" y="385"/>
                  </a:lnTo>
                  <a:lnTo>
                    <a:pt x="369" y="389"/>
                  </a:lnTo>
                  <a:lnTo>
                    <a:pt x="357" y="393"/>
                  </a:lnTo>
                  <a:lnTo>
                    <a:pt x="345" y="393"/>
                  </a:lnTo>
                  <a:lnTo>
                    <a:pt x="332" y="393"/>
                  </a:lnTo>
                  <a:lnTo>
                    <a:pt x="320" y="393"/>
                  </a:lnTo>
                  <a:lnTo>
                    <a:pt x="308" y="393"/>
                  </a:lnTo>
                  <a:lnTo>
                    <a:pt x="295" y="393"/>
                  </a:lnTo>
                  <a:lnTo>
                    <a:pt x="283" y="389"/>
                  </a:lnTo>
                  <a:lnTo>
                    <a:pt x="275" y="385"/>
                  </a:lnTo>
                  <a:lnTo>
                    <a:pt x="275" y="385"/>
                  </a:lnTo>
                  <a:lnTo>
                    <a:pt x="271" y="385"/>
                  </a:lnTo>
                  <a:lnTo>
                    <a:pt x="263" y="385"/>
                  </a:lnTo>
                  <a:lnTo>
                    <a:pt x="254" y="381"/>
                  </a:lnTo>
                  <a:lnTo>
                    <a:pt x="246" y="377"/>
                  </a:lnTo>
                  <a:lnTo>
                    <a:pt x="238" y="377"/>
                  </a:lnTo>
                  <a:lnTo>
                    <a:pt x="230" y="369"/>
                  </a:lnTo>
                  <a:lnTo>
                    <a:pt x="222" y="369"/>
                  </a:lnTo>
                  <a:lnTo>
                    <a:pt x="217" y="361"/>
                  </a:lnTo>
                  <a:lnTo>
                    <a:pt x="217" y="361"/>
                  </a:lnTo>
                  <a:lnTo>
                    <a:pt x="213" y="361"/>
                  </a:lnTo>
                  <a:lnTo>
                    <a:pt x="209" y="361"/>
                  </a:lnTo>
                  <a:lnTo>
                    <a:pt x="205" y="356"/>
                  </a:lnTo>
                  <a:lnTo>
                    <a:pt x="201" y="356"/>
                  </a:lnTo>
                  <a:lnTo>
                    <a:pt x="197" y="352"/>
                  </a:lnTo>
                  <a:lnTo>
                    <a:pt x="193" y="348"/>
                  </a:lnTo>
                  <a:lnTo>
                    <a:pt x="193" y="348"/>
                  </a:lnTo>
                  <a:lnTo>
                    <a:pt x="193" y="340"/>
                  </a:lnTo>
                  <a:lnTo>
                    <a:pt x="193" y="336"/>
                  </a:lnTo>
                  <a:lnTo>
                    <a:pt x="189" y="328"/>
                  </a:lnTo>
                  <a:lnTo>
                    <a:pt x="185" y="324"/>
                  </a:lnTo>
                  <a:lnTo>
                    <a:pt x="185" y="315"/>
                  </a:lnTo>
                  <a:lnTo>
                    <a:pt x="181" y="311"/>
                  </a:lnTo>
                  <a:lnTo>
                    <a:pt x="176" y="303"/>
                  </a:lnTo>
                  <a:lnTo>
                    <a:pt x="172" y="299"/>
                  </a:lnTo>
                  <a:lnTo>
                    <a:pt x="164" y="295"/>
                  </a:lnTo>
                  <a:lnTo>
                    <a:pt x="160" y="295"/>
                  </a:lnTo>
                  <a:lnTo>
                    <a:pt x="152" y="287"/>
                  </a:lnTo>
                  <a:lnTo>
                    <a:pt x="148" y="287"/>
                  </a:lnTo>
                  <a:lnTo>
                    <a:pt x="144" y="287"/>
                  </a:lnTo>
                  <a:lnTo>
                    <a:pt x="144" y="287"/>
                  </a:lnTo>
                  <a:lnTo>
                    <a:pt x="144" y="287"/>
                  </a:lnTo>
                  <a:lnTo>
                    <a:pt x="148" y="291"/>
                  </a:lnTo>
                  <a:lnTo>
                    <a:pt x="152" y="295"/>
                  </a:lnTo>
                  <a:lnTo>
                    <a:pt x="156" y="299"/>
                  </a:lnTo>
                  <a:lnTo>
                    <a:pt x="160" y="303"/>
                  </a:lnTo>
                  <a:lnTo>
                    <a:pt x="160" y="307"/>
                  </a:lnTo>
                  <a:lnTo>
                    <a:pt x="160" y="315"/>
                  </a:lnTo>
                  <a:lnTo>
                    <a:pt x="164" y="320"/>
                  </a:lnTo>
                  <a:lnTo>
                    <a:pt x="164" y="328"/>
                  </a:lnTo>
                  <a:lnTo>
                    <a:pt x="160" y="332"/>
                  </a:lnTo>
                  <a:lnTo>
                    <a:pt x="160" y="336"/>
                  </a:lnTo>
                  <a:lnTo>
                    <a:pt x="156" y="340"/>
                  </a:lnTo>
                  <a:lnTo>
                    <a:pt x="156" y="340"/>
                  </a:lnTo>
                  <a:lnTo>
                    <a:pt x="152" y="336"/>
                  </a:lnTo>
                  <a:lnTo>
                    <a:pt x="144" y="332"/>
                  </a:lnTo>
                  <a:lnTo>
                    <a:pt x="139" y="328"/>
                  </a:lnTo>
                  <a:lnTo>
                    <a:pt x="131" y="324"/>
                  </a:lnTo>
                  <a:lnTo>
                    <a:pt x="123" y="320"/>
                  </a:lnTo>
                  <a:lnTo>
                    <a:pt x="119" y="311"/>
                  </a:lnTo>
                  <a:lnTo>
                    <a:pt x="115" y="303"/>
                  </a:lnTo>
                  <a:lnTo>
                    <a:pt x="107" y="295"/>
                  </a:lnTo>
                  <a:lnTo>
                    <a:pt x="103" y="287"/>
                  </a:lnTo>
                  <a:lnTo>
                    <a:pt x="98" y="283"/>
                  </a:lnTo>
                  <a:lnTo>
                    <a:pt x="98" y="274"/>
                  </a:lnTo>
                  <a:lnTo>
                    <a:pt x="94" y="266"/>
                  </a:lnTo>
                  <a:lnTo>
                    <a:pt x="90" y="254"/>
                  </a:lnTo>
                  <a:lnTo>
                    <a:pt x="90" y="246"/>
                  </a:lnTo>
                  <a:lnTo>
                    <a:pt x="90" y="237"/>
                  </a:lnTo>
                  <a:lnTo>
                    <a:pt x="90" y="229"/>
                  </a:lnTo>
                  <a:lnTo>
                    <a:pt x="90" y="221"/>
                  </a:lnTo>
                  <a:lnTo>
                    <a:pt x="90" y="213"/>
                  </a:lnTo>
                  <a:lnTo>
                    <a:pt x="94" y="205"/>
                  </a:lnTo>
                  <a:lnTo>
                    <a:pt x="94" y="196"/>
                  </a:lnTo>
                  <a:lnTo>
                    <a:pt x="98" y="188"/>
                  </a:lnTo>
                  <a:lnTo>
                    <a:pt x="98" y="188"/>
                  </a:lnTo>
                  <a:lnTo>
                    <a:pt x="103" y="176"/>
                  </a:lnTo>
                  <a:lnTo>
                    <a:pt x="103" y="168"/>
                  </a:lnTo>
                  <a:lnTo>
                    <a:pt x="103" y="160"/>
                  </a:lnTo>
                  <a:lnTo>
                    <a:pt x="103" y="151"/>
                  </a:lnTo>
                  <a:lnTo>
                    <a:pt x="98" y="139"/>
                  </a:lnTo>
                  <a:lnTo>
                    <a:pt x="98" y="135"/>
                  </a:lnTo>
                  <a:lnTo>
                    <a:pt x="94" y="123"/>
                  </a:lnTo>
                  <a:lnTo>
                    <a:pt x="90" y="114"/>
                  </a:lnTo>
                  <a:lnTo>
                    <a:pt x="86" y="106"/>
                  </a:lnTo>
                  <a:lnTo>
                    <a:pt x="82" y="98"/>
                  </a:lnTo>
                  <a:lnTo>
                    <a:pt x="78" y="90"/>
                  </a:lnTo>
                  <a:lnTo>
                    <a:pt x="70" y="82"/>
                  </a:lnTo>
                  <a:lnTo>
                    <a:pt x="66" y="77"/>
                  </a:lnTo>
                  <a:lnTo>
                    <a:pt x="66" y="77"/>
                  </a:lnTo>
                  <a:lnTo>
                    <a:pt x="66" y="77"/>
                  </a:lnTo>
                  <a:lnTo>
                    <a:pt x="66" y="77"/>
                  </a:lnTo>
                  <a:lnTo>
                    <a:pt x="70" y="94"/>
                  </a:lnTo>
                  <a:lnTo>
                    <a:pt x="70" y="106"/>
                  </a:lnTo>
                  <a:lnTo>
                    <a:pt x="70" y="123"/>
                  </a:lnTo>
                  <a:lnTo>
                    <a:pt x="74" y="139"/>
                  </a:lnTo>
                  <a:lnTo>
                    <a:pt x="74" y="151"/>
                  </a:lnTo>
                  <a:lnTo>
                    <a:pt x="70" y="168"/>
                  </a:lnTo>
                  <a:lnTo>
                    <a:pt x="70" y="184"/>
                  </a:lnTo>
                  <a:lnTo>
                    <a:pt x="70" y="201"/>
                  </a:lnTo>
                  <a:lnTo>
                    <a:pt x="66" y="213"/>
                  </a:lnTo>
                  <a:lnTo>
                    <a:pt x="66" y="213"/>
                  </a:lnTo>
                  <a:lnTo>
                    <a:pt x="62" y="209"/>
                  </a:lnTo>
                  <a:lnTo>
                    <a:pt x="57" y="205"/>
                  </a:lnTo>
                  <a:lnTo>
                    <a:pt x="53" y="196"/>
                  </a:lnTo>
                  <a:lnTo>
                    <a:pt x="49" y="192"/>
                  </a:lnTo>
                  <a:lnTo>
                    <a:pt x="45" y="184"/>
                  </a:lnTo>
                  <a:lnTo>
                    <a:pt x="41" y="176"/>
                  </a:lnTo>
                  <a:lnTo>
                    <a:pt x="41" y="172"/>
                  </a:lnTo>
                  <a:lnTo>
                    <a:pt x="37" y="164"/>
                  </a:lnTo>
                  <a:lnTo>
                    <a:pt x="37" y="155"/>
                  </a:lnTo>
                  <a:lnTo>
                    <a:pt x="37" y="147"/>
                  </a:lnTo>
                  <a:lnTo>
                    <a:pt x="37" y="139"/>
                  </a:lnTo>
                  <a:lnTo>
                    <a:pt x="37" y="135"/>
                  </a:lnTo>
                  <a:lnTo>
                    <a:pt x="41" y="127"/>
                  </a:lnTo>
                  <a:lnTo>
                    <a:pt x="41" y="127"/>
                  </a:lnTo>
                  <a:lnTo>
                    <a:pt x="41" y="114"/>
                  </a:lnTo>
                  <a:lnTo>
                    <a:pt x="41" y="102"/>
                  </a:lnTo>
                  <a:lnTo>
                    <a:pt x="37" y="94"/>
                  </a:lnTo>
                  <a:lnTo>
                    <a:pt x="37" y="82"/>
                  </a:lnTo>
                  <a:lnTo>
                    <a:pt x="33" y="69"/>
                  </a:lnTo>
                  <a:lnTo>
                    <a:pt x="33" y="61"/>
                  </a:lnTo>
                  <a:lnTo>
                    <a:pt x="29" y="49"/>
                  </a:lnTo>
                  <a:lnTo>
                    <a:pt x="25" y="36"/>
                  </a:lnTo>
                  <a:lnTo>
                    <a:pt x="21" y="28"/>
                  </a:lnTo>
                  <a:lnTo>
                    <a:pt x="16" y="20"/>
                  </a:lnTo>
                  <a:lnTo>
                    <a:pt x="8" y="8"/>
                  </a:lnTo>
                  <a:lnTo>
                    <a:pt x="4" y="0"/>
                  </a:lnTo>
                  <a:lnTo>
                    <a:pt x="0" y="0"/>
                  </a:lnTo>
                  <a:lnTo>
                    <a:pt x="4" y="4"/>
                  </a:lnTo>
                  <a:lnTo>
                    <a:pt x="8" y="12"/>
                  </a:lnTo>
                  <a:lnTo>
                    <a:pt x="12" y="24"/>
                  </a:lnTo>
                  <a:lnTo>
                    <a:pt x="12" y="32"/>
                  </a:lnTo>
                  <a:lnTo>
                    <a:pt x="16" y="45"/>
                  </a:lnTo>
                  <a:lnTo>
                    <a:pt x="21" y="57"/>
                  </a:lnTo>
                  <a:lnTo>
                    <a:pt x="21" y="65"/>
                  </a:lnTo>
                  <a:lnTo>
                    <a:pt x="21" y="73"/>
                  </a:lnTo>
                  <a:lnTo>
                    <a:pt x="21" y="86"/>
                  </a:lnTo>
                  <a:lnTo>
                    <a:pt x="29" y="176"/>
                  </a:lnTo>
                  <a:lnTo>
                    <a:pt x="29" y="176"/>
                  </a:lnTo>
                  <a:lnTo>
                    <a:pt x="29" y="188"/>
                  </a:lnTo>
                  <a:lnTo>
                    <a:pt x="33" y="201"/>
                  </a:lnTo>
                  <a:lnTo>
                    <a:pt x="33" y="213"/>
                  </a:lnTo>
                  <a:lnTo>
                    <a:pt x="37" y="221"/>
                  </a:lnTo>
                  <a:lnTo>
                    <a:pt x="37" y="233"/>
                  </a:lnTo>
                  <a:lnTo>
                    <a:pt x="41" y="246"/>
                  </a:lnTo>
                  <a:lnTo>
                    <a:pt x="45" y="254"/>
                  </a:lnTo>
                  <a:lnTo>
                    <a:pt x="49" y="266"/>
                  </a:lnTo>
                  <a:lnTo>
                    <a:pt x="57" y="274"/>
                  </a:lnTo>
                  <a:lnTo>
                    <a:pt x="62" y="287"/>
                  </a:lnTo>
                  <a:lnTo>
                    <a:pt x="70" y="295"/>
                  </a:lnTo>
                  <a:lnTo>
                    <a:pt x="74" y="303"/>
                  </a:lnTo>
                  <a:lnTo>
                    <a:pt x="82" y="311"/>
                  </a:lnTo>
                  <a:lnTo>
                    <a:pt x="90" y="320"/>
                  </a:lnTo>
                  <a:lnTo>
                    <a:pt x="94" y="324"/>
                  </a:lnTo>
                  <a:lnTo>
                    <a:pt x="94" y="324"/>
                  </a:lnTo>
                  <a:lnTo>
                    <a:pt x="103" y="332"/>
                  </a:lnTo>
                  <a:lnTo>
                    <a:pt x="111" y="340"/>
                  </a:lnTo>
                  <a:lnTo>
                    <a:pt x="119" y="348"/>
                  </a:lnTo>
                  <a:lnTo>
                    <a:pt x="127" y="356"/>
                  </a:lnTo>
                  <a:lnTo>
                    <a:pt x="135" y="361"/>
                  </a:lnTo>
                  <a:lnTo>
                    <a:pt x="144" y="365"/>
                  </a:lnTo>
                  <a:lnTo>
                    <a:pt x="152" y="369"/>
                  </a:lnTo>
                  <a:lnTo>
                    <a:pt x="160" y="377"/>
                  </a:lnTo>
                  <a:lnTo>
                    <a:pt x="172" y="377"/>
                  </a:lnTo>
                  <a:lnTo>
                    <a:pt x="181" y="381"/>
                  </a:lnTo>
                  <a:lnTo>
                    <a:pt x="193" y="385"/>
                  </a:lnTo>
                  <a:lnTo>
                    <a:pt x="201" y="385"/>
                  </a:lnTo>
                  <a:lnTo>
                    <a:pt x="209" y="393"/>
                  </a:lnTo>
                  <a:lnTo>
                    <a:pt x="213" y="402"/>
                  </a:lnTo>
                  <a:lnTo>
                    <a:pt x="222" y="406"/>
                  </a:lnTo>
                  <a:lnTo>
                    <a:pt x="234" y="414"/>
                  </a:lnTo>
                  <a:lnTo>
                    <a:pt x="242" y="418"/>
                  </a:lnTo>
                  <a:lnTo>
                    <a:pt x="250" y="422"/>
                  </a:lnTo>
                  <a:lnTo>
                    <a:pt x="258" y="426"/>
                  </a:lnTo>
                  <a:lnTo>
                    <a:pt x="271" y="430"/>
                  </a:lnTo>
                  <a:lnTo>
                    <a:pt x="279" y="434"/>
                  </a:lnTo>
                  <a:lnTo>
                    <a:pt x="287" y="439"/>
                  </a:lnTo>
                  <a:lnTo>
                    <a:pt x="299" y="439"/>
                  </a:lnTo>
                  <a:lnTo>
                    <a:pt x="312" y="439"/>
                  </a:lnTo>
                  <a:lnTo>
                    <a:pt x="320" y="439"/>
                  </a:lnTo>
                  <a:lnTo>
                    <a:pt x="328" y="439"/>
                  </a:lnTo>
                  <a:lnTo>
                    <a:pt x="340" y="439"/>
                  </a:lnTo>
                  <a:lnTo>
                    <a:pt x="353" y="439"/>
                  </a:lnTo>
                  <a:lnTo>
                    <a:pt x="361" y="434"/>
                  </a:lnTo>
                  <a:lnTo>
                    <a:pt x="369" y="430"/>
                  </a:lnTo>
                  <a:lnTo>
                    <a:pt x="382" y="430"/>
                  </a:lnTo>
                  <a:lnTo>
                    <a:pt x="390" y="426"/>
                  </a:lnTo>
                  <a:lnTo>
                    <a:pt x="398" y="418"/>
                  </a:lnTo>
                  <a:lnTo>
                    <a:pt x="406" y="414"/>
                  </a:lnTo>
                  <a:lnTo>
                    <a:pt x="418" y="410"/>
                  </a:lnTo>
                  <a:lnTo>
                    <a:pt x="423" y="402"/>
                  </a:lnTo>
                  <a:lnTo>
                    <a:pt x="435" y="397"/>
                  </a:lnTo>
                  <a:lnTo>
                    <a:pt x="439" y="389"/>
                  </a:lnTo>
                  <a:lnTo>
                    <a:pt x="447" y="381"/>
                  </a:lnTo>
                  <a:lnTo>
                    <a:pt x="455" y="373"/>
                  </a:lnTo>
                  <a:lnTo>
                    <a:pt x="459" y="365"/>
                  </a:lnTo>
                  <a:lnTo>
                    <a:pt x="468" y="356"/>
                  </a:lnTo>
                  <a:lnTo>
                    <a:pt x="476" y="348"/>
                  </a:lnTo>
                  <a:lnTo>
                    <a:pt x="484" y="340"/>
                  </a:lnTo>
                  <a:lnTo>
                    <a:pt x="492" y="332"/>
                  </a:lnTo>
                  <a:lnTo>
                    <a:pt x="500" y="324"/>
                  </a:lnTo>
                  <a:lnTo>
                    <a:pt x="505" y="320"/>
                  </a:lnTo>
                  <a:lnTo>
                    <a:pt x="513" y="307"/>
                  </a:lnTo>
                  <a:lnTo>
                    <a:pt x="517" y="299"/>
                  </a:lnTo>
                  <a:lnTo>
                    <a:pt x="525" y="291"/>
                  </a:lnTo>
                  <a:lnTo>
                    <a:pt x="529" y="279"/>
                  </a:lnTo>
                  <a:lnTo>
                    <a:pt x="533" y="270"/>
                  </a:lnTo>
                  <a:lnTo>
                    <a:pt x="537" y="258"/>
                  </a:lnTo>
                  <a:lnTo>
                    <a:pt x="541" y="246"/>
                  </a:lnTo>
                  <a:lnTo>
                    <a:pt x="546" y="237"/>
                  </a:lnTo>
                  <a:lnTo>
                    <a:pt x="546" y="225"/>
                  </a:lnTo>
                  <a:lnTo>
                    <a:pt x="546" y="213"/>
                  </a:lnTo>
                  <a:lnTo>
                    <a:pt x="550" y="205"/>
                  </a:lnTo>
                  <a:lnTo>
                    <a:pt x="550" y="192"/>
                  </a:lnTo>
                  <a:lnTo>
                    <a:pt x="550" y="180"/>
                  </a:lnTo>
                  <a:lnTo>
                    <a:pt x="546" y="172"/>
                  </a:lnTo>
                  <a:lnTo>
                    <a:pt x="541" y="254"/>
                  </a:lnTo>
                  <a:close/>
                </a:path>
              </a:pathLst>
            </a:custGeom>
            <a:solidFill>
              <a:srgbClr val="FF9975"/>
            </a:solidFill>
            <a:ln w="9525">
              <a:noFill/>
              <a:round/>
              <a:headEnd/>
              <a:tailEnd/>
            </a:ln>
          </p:spPr>
          <p:txBody>
            <a:bodyPr/>
            <a:lstStyle/>
            <a:p>
              <a:endParaRPr lang="tr-TR"/>
            </a:p>
          </p:txBody>
        </p:sp>
        <p:sp>
          <p:nvSpPr>
            <p:cNvPr id="134165" name="Freeform 21"/>
            <p:cNvSpPr>
              <a:spLocks/>
            </p:cNvSpPr>
            <p:nvPr/>
          </p:nvSpPr>
          <p:spPr bwMode="auto">
            <a:xfrm>
              <a:off x="4514" y="542"/>
              <a:ext cx="550" cy="439"/>
            </a:xfrm>
            <a:custGeom>
              <a:avLst/>
              <a:gdLst/>
              <a:ahLst/>
              <a:cxnLst>
                <a:cxn ang="0">
                  <a:pos x="517" y="287"/>
                </a:cxn>
                <a:cxn ang="0">
                  <a:pos x="496" y="307"/>
                </a:cxn>
                <a:cxn ang="0">
                  <a:pos x="513" y="258"/>
                </a:cxn>
                <a:cxn ang="0">
                  <a:pos x="513" y="205"/>
                </a:cxn>
                <a:cxn ang="0">
                  <a:pos x="513" y="205"/>
                </a:cxn>
                <a:cxn ang="0">
                  <a:pos x="505" y="262"/>
                </a:cxn>
                <a:cxn ang="0">
                  <a:pos x="476" y="315"/>
                </a:cxn>
                <a:cxn ang="0">
                  <a:pos x="447" y="348"/>
                </a:cxn>
                <a:cxn ang="0">
                  <a:pos x="414" y="373"/>
                </a:cxn>
                <a:cxn ang="0">
                  <a:pos x="406" y="377"/>
                </a:cxn>
                <a:cxn ang="0">
                  <a:pos x="382" y="385"/>
                </a:cxn>
                <a:cxn ang="0">
                  <a:pos x="320" y="393"/>
                </a:cxn>
                <a:cxn ang="0">
                  <a:pos x="275" y="385"/>
                </a:cxn>
                <a:cxn ang="0">
                  <a:pos x="238" y="377"/>
                </a:cxn>
                <a:cxn ang="0">
                  <a:pos x="213" y="361"/>
                </a:cxn>
                <a:cxn ang="0">
                  <a:pos x="193" y="348"/>
                </a:cxn>
                <a:cxn ang="0">
                  <a:pos x="185" y="324"/>
                </a:cxn>
                <a:cxn ang="0">
                  <a:pos x="164" y="295"/>
                </a:cxn>
                <a:cxn ang="0">
                  <a:pos x="144" y="287"/>
                </a:cxn>
                <a:cxn ang="0">
                  <a:pos x="160" y="303"/>
                </a:cxn>
                <a:cxn ang="0">
                  <a:pos x="160" y="332"/>
                </a:cxn>
                <a:cxn ang="0">
                  <a:pos x="144" y="332"/>
                </a:cxn>
                <a:cxn ang="0">
                  <a:pos x="115" y="303"/>
                </a:cxn>
                <a:cxn ang="0">
                  <a:pos x="94" y="266"/>
                </a:cxn>
                <a:cxn ang="0">
                  <a:pos x="90" y="221"/>
                </a:cxn>
                <a:cxn ang="0">
                  <a:pos x="98" y="188"/>
                </a:cxn>
                <a:cxn ang="0">
                  <a:pos x="98" y="139"/>
                </a:cxn>
                <a:cxn ang="0">
                  <a:pos x="82" y="98"/>
                </a:cxn>
                <a:cxn ang="0">
                  <a:pos x="66" y="77"/>
                </a:cxn>
                <a:cxn ang="0">
                  <a:pos x="74" y="139"/>
                </a:cxn>
                <a:cxn ang="0">
                  <a:pos x="66" y="213"/>
                </a:cxn>
                <a:cxn ang="0">
                  <a:pos x="49" y="192"/>
                </a:cxn>
                <a:cxn ang="0">
                  <a:pos x="37" y="155"/>
                </a:cxn>
                <a:cxn ang="0">
                  <a:pos x="41" y="127"/>
                </a:cxn>
                <a:cxn ang="0">
                  <a:pos x="33" y="69"/>
                </a:cxn>
                <a:cxn ang="0">
                  <a:pos x="16" y="20"/>
                </a:cxn>
                <a:cxn ang="0">
                  <a:pos x="8" y="12"/>
                </a:cxn>
                <a:cxn ang="0">
                  <a:pos x="21" y="65"/>
                </a:cxn>
                <a:cxn ang="0">
                  <a:pos x="29" y="188"/>
                </a:cxn>
                <a:cxn ang="0">
                  <a:pos x="41" y="246"/>
                </a:cxn>
                <a:cxn ang="0">
                  <a:pos x="70" y="295"/>
                </a:cxn>
                <a:cxn ang="0">
                  <a:pos x="94" y="324"/>
                </a:cxn>
                <a:cxn ang="0">
                  <a:pos x="135" y="361"/>
                </a:cxn>
                <a:cxn ang="0">
                  <a:pos x="181" y="381"/>
                </a:cxn>
                <a:cxn ang="0">
                  <a:pos x="222" y="406"/>
                </a:cxn>
                <a:cxn ang="0">
                  <a:pos x="271" y="430"/>
                </a:cxn>
                <a:cxn ang="0">
                  <a:pos x="320" y="439"/>
                </a:cxn>
                <a:cxn ang="0">
                  <a:pos x="369" y="430"/>
                </a:cxn>
                <a:cxn ang="0">
                  <a:pos x="418" y="410"/>
                </a:cxn>
                <a:cxn ang="0">
                  <a:pos x="455" y="373"/>
                </a:cxn>
                <a:cxn ang="0">
                  <a:pos x="492" y="332"/>
                </a:cxn>
                <a:cxn ang="0">
                  <a:pos x="525" y="291"/>
                </a:cxn>
                <a:cxn ang="0">
                  <a:pos x="546" y="237"/>
                </a:cxn>
                <a:cxn ang="0">
                  <a:pos x="550" y="180"/>
                </a:cxn>
              </a:cxnLst>
              <a:rect l="0" t="0" r="r" b="b"/>
              <a:pathLst>
                <a:path w="550" h="439">
                  <a:moveTo>
                    <a:pt x="541" y="254"/>
                  </a:moveTo>
                  <a:lnTo>
                    <a:pt x="537" y="254"/>
                  </a:lnTo>
                  <a:lnTo>
                    <a:pt x="533" y="266"/>
                  </a:lnTo>
                  <a:lnTo>
                    <a:pt x="525" y="279"/>
                  </a:lnTo>
                  <a:lnTo>
                    <a:pt x="517" y="287"/>
                  </a:lnTo>
                  <a:lnTo>
                    <a:pt x="509" y="295"/>
                  </a:lnTo>
                  <a:lnTo>
                    <a:pt x="500" y="307"/>
                  </a:lnTo>
                  <a:lnTo>
                    <a:pt x="488" y="315"/>
                  </a:lnTo>
                  <a:lnTo>
                    <a:pt x="488" y="315"/>
                  </a:lnTo>
                  <a:lnTo>
                    <a:pt x="496" y="307"/>
                  </a:lnTo>
                  <a:lnTo>
                    <a:pt x="500" y="295"/>
                  </a:lnTo>
                  <a:lnTo>
                    <a:pt x="505" y="287"/>
                  </a:lnTo>
                  <a:lnTo>
                    <a:pt x="505" y="279"/>
                  </a:lnTo>
                  <a:lnTo>
                    <a:pt x="509" y="266"/>
                  </a:lnTo>
                  <a:lnTo>
                    <a:pt x="513" y="258"/>
                  </a:lnTo>
                  <a:lnTo>
                    <a:pt x="513" y="246"/>
                  </a:lnTo>
                  <a:lnTo>
                    <a:pt x="517" y="237"/>
                  </a:lnTo>
                  <a:lnTo>
                    <a:pt x="517" y="225"/>
                  </a:lnTo>
                  <a:lnTo>
                    <a:pt x="517" y="217"/>
                  </a:lnTo>
                  <a:lnTo>
                    <a:pt x="513" y="205"/>
                  </a:lnTo>
                  <a:lnTo>
                    <a:pt x="513" y="196"/>
                  </a:lnTo>
                  <a:lnTo>
                    <a:pt x="513" y="188"/>
                  </a:lnTo>
                  <a:lnTo>
                    <a:pt x="513" y="188"/>
                  </a:lnTo>
                  <a:lnTo>
                    <a:pt x="513" y="196"/>
                  </a:lnTo>
                  <a:lnTo>
                    <a:pt x="513" y="205"/>
                  </a:lnTo>
                  <a:lnTo>
                    <a:pt x="513" y="217"/>
                  </a:lnTo>
                  <a:lnTo>
                    <a:pt x="509" y="229"/>
                  </a:lnTo>
                  <a:lnTo>
                    <a:pt x="509" y="242"/>
                  </a:lnTo>
                  <a:lnTo>
                    <a:pt x="505" y="254"/>
                  </a:lnTo>
                  <a:lnTo>
                    <a:pt x="505" y="262"/>
                  </a:lnTo>
                  <a:lnTo>
                    <a:pt x="500" y="274"/>
                  </a:lnTo>
                  <a:lnTo>
                    <a:pt x="496" y="283"/>
                  </a:lnTo>
                  <a:lnTo>
                    <a:pt x="488" y="295"/>
                  </a:lnTo>
                  <a:lnTo>
                    <a:pt x="484" y="303"/>
                  </a:lnTo>
                  <a:lnTo>
                    <a:pt x="476" y="315"/>
                  </a:lnTo>
                  <a:lnTo>
                    <a:pt x="472" y="324"/>
                  </a:lnTo>
                  <a:lnTo>
                    <a:pt x="464" y="332"/>
                  </a:lnTo>
                  <a:lnTo>
                    <a:pt x="455" y="340"/>
                  </a:lnTo>
                  <a:lnTo>
                    <a:pt x="455" y="340"/>
                  </a:lnTo>
                  <a:lnTo>
                    <a:pt x="447" y="348"/>
                  </a:lnTo>
                  <a:lnTo>
                    <a:pt x="439" y="356"/>
                  </a:lnTo>
                  <a:lnTo>
                    <a:pt x="427" y="365"/>
                  </a:lnTo>
                  <a:lnTo>
                    <a:pt x="423" y="373"/>
                  </a:lnTo>
                  <a:lnTo>
                    <a:pt x="414" y="377"/>
                  </a:lnTo>
                  <a:lnTo>
                    <a:pt x="414" y="373"/>
                  </a:lnTo>
                  <a:lnTo>
                    <a:pt x="410" y="373"/>
                  </a:lnTo>
                  <a:lnTo>
                    <a:pt x="410" y="373"/>
                  </a:lnTo>
                  <a:lnTo>
                    <a:pt x="406" y="373"/>
                  </a:lnTo>
                  <a:lnTo>
                    <a:pt x="406" y="373"/>
                  </a:lnTo>
                  <a:lnTo>
                    <a:pt x="406" y="377"/>
                  </a:lnTo>
                  <a:lnTo>
                    <a:pt x="402" y="377"/>
                  </a:lnTo>
                  <a:lnTo>
                    <a:pt x="402" y="381"/>
                  </a:lnTo>
                  <a:lnTo>
                    <a:pt x="402" y="381"/>
                  </a:lnTo>
                  <a:lnTo>
                    <a:pt x="394" y="385"/>
                  </a:lnTo>
                  <a:lnTo>
                    <a:pt x="382" y="385"/>
                  </a:lnTo>
                  <a:lnTo>
                    <a:pt x="369" y="389"/>
                  </a:lnTo>
                  <a:lnTo>
                    <a:pt x="357" y="393"/>
                  </a:lnTo>
                  <a:lnTo>
                    <a:pt x="345" y="393"/>
                  </a:lnTo>
                  <a:lnTo>
                    <a:pt x="332" y="393"/>
                  </a:lnTo>
                  <a:lnTo>
                    <a:pt x="320" y="393"/>
                  </a:lnTo>
                  <a:lnTo>
                    <a:pt x="308" y="393"/>
                  </a:lnTo>
                  <a:lnTo>
                    <a:pt x="295" y="393"/>
                  </a:lnTo>
                  <a:lnTo>
                    <a:pt x="283" y="389"/>
                  </a:lnTo>
                  <a:lnTo>
                    <a:pt x="275" y="385"/>
                  </a:lnTo>
                  <a:lnTo>
                    <a:pt x="275" y="385"/>
                  </a:lnTo>
                  <a:lnTo>
                    <a:pt x="271" y="385"/>
                  </a:lnTo>
                  <a:lnTo>
                    <a:pt x="263" y="385"/>
                  </a:lnTo>
                  <a:lnTo>
                    <a:pt x="254" y="381"/>
                  </a:lnTo>
                  <a:lnTo>
                    <a:pt x="246" y="377"/>
                  </a:lnTo>
                  <a:lnTo>
                    <a:pt x="238" y="377"/>
                  </a:lnTo>
                  <a:lnTo>
                    <a:pt x="230" y="369"/>
                  </a:lnTo>
                  <a:lnTo>
                    <a:pt x="222" y="369"/>
                  </a:lnTo>
                  <a:lnTo>
                    <a:pt x="217" y="361"/>
                  </a:lnTo>
                  <a:lnTo>
                    <a:pt x="217" y="361"/>
                  </a:lnTo>
                  <a:lnTo>
                    <a:pt x="213" y="361"/>
                  </a:lnTo>
                  <a:lnTo>
                    <a:pt x="209" y="361"/>
                  </a:lnTo>
                  <a:lnTo>
                    <a:pt x="205" y="356"/>
                  </a:lnTo>
                  <a:lnTo>
                    <a:pt x="201" y="356"/>
                  </a:lnTo>
                  <a:lnTo>
                    <a:pt x="197" y="352"/>
                  </a:lnTo>
                  <a:lnTo>
                    <a:pt x="193" y="348"/>
                  </a:lnTo>
                  <a:lnTo>
                    <a:pt x="193" y="348"/>
                  </a:lnTo>
                  <a:lnTo>
                    <a:pt x="193" y="340"/>
                  </a:lnTo>
                  <a:lnTo>
                    <a:pt x="193" y="336"/>
                  </a:lnTo>
                  <a:lnTo>
                    <a:pt x="189" y="328"/>
                  </a:lnTo>
                  <a:lnTo>
                    <a:pt x="185" y="324"/>
                  </a:lnTo>
                  <a:lnTo>
                    <a:pt x="185" y="315"/>
                  </a:lnTo>
                  <a:lnTo>
                    <a:pt x="181" y="311"/>
                  </a:lnTo>
                  <a:lnTo>
                    <a:pt x="176" y="303"/>
                  </a:lnTo>
                  <a:lnTo>
                    <a:pt x="172" y="299"/>
                  </a:lnTo>
                  <a:lnTo>
                    <a:pt x="164" y="295"/>
                  </a:lnTo>
                  <a:lnTo>
                    <a:pt x="160" y="295"/>
                  </a:lnTo>
                  <a:lnTo>
                    <a:pt x="152" y="287"/>
                  </a:lnTo>
                  <a:lnTo>
                    <a:pt x="148" y="287"/>
                  </a:lnTo>
                  <a:lnTo>
                    <a:pt x="144" y="287"/>
                  </a:lnTo>
                  <a:lnTo>
                    <a:pt x="144" y="287"/>
                  </a:lnTo>
                  <a:lnTo>
                    <a:pt x="144" y="287"/>
                  </a:lnTo>
                  <a:lnTo>
                    <a:pt x="148" y="291"/>
                  </a:lnTo>
                  <a:lnTo>
                    <a:pt x="152" y="295"/>
                  </a:lnTo>
                  <a:lnTo>
                    <a:pt x="156" y="299"/>
                  </a:lnTo>
                  <a:lnTo>
                    <a:pt x="160" y="303"/>
                  </a:lnTo>
                  <a:lnTo>
                    <a:pt x="160" y="307"/>
                  </a:lnTo>
                  <a:lnTo>
                    <a:pt x="160" y="315"/>
                  </a:lnTo>
                  <a:lnTo>
                    <a:pt x="164" y="320"/>
                  </a:lnTo>
                  <a:lnTo>
                    <a:pt x="164" y="328"/>
                  </a:lnTo>
                  <a:lnTo>
                    <a:pt x="160" y="332"/>
                  </a:lnTo>
                  <a:lnTo>
                    <a:pt x="160" y="336"/>
                  </a:lnTo>
                  <a:lnTo>
                    <a:pt x="156" y="340"/>
                  </a:lnTo>
                  <a:lnTo>
                    <a:pt x="156" y="340"/>
                  </a:lnTo>
                  <a:lnTo>
                    <a:pt x="152" y="336"/>
                  </a:lnTo>
                  <a:lnTo>
                    <a:pt x="144" y="332"/>
                  </a:lnTo>
                  <a:lnTo>
                    <a:pt x="139" y="328"/>
                  </a:lnTo>
                  <a:lnTo>
                    <a:pt x="131" y="324"/>
                  </a:lnTo>
                  <a:lnTo>
                    <a:pt x="123" y="320"/>
                  </a:lnTo>
                  <a:lnTo>
                    <a:pt x="119" y="311"/>
                  </a:lnTo>
                  <a:lnTo>
                    <a:pt x="115" y="303"/>
                  </a:lnTo>
                  <a:lnTo>
                    <a:pt x="107" y="295"/>
                  </a:lnTo>
                  <a:lnTo>
                    <a:pt x="103" y="287"/>
                  </a:lnTo>
                  <a:lnTo>
                    <a:pt x="98" y="283"/>
                  </a:lnTo>
                  <a:lnTo>
                    <a:pt x="98" y="274"/>
                  </a:lnTo>
                  <a:lnTo>
                    <a:pt x="94" y="266"/>
                  </a:lnTo>
                  <a:lnTo>
                    <a:pt x="90" y="254"/>
                  </a:lnTo>
                  <a:lnTo>
                    <a:pt x="90" y="246"/>
                  </a:lnTo>
                  <a:lnTo>
                    <a:pt x="90" y="237"/>
                  </a:lnTo>
                  <a:lnTo>
                    <a:pt x="90" y="229"/>
                  </a:lnTo>
                  <a:lnTo>
                    <a:pt x="90" y="221"/>
                  </a:lnTo>
                  <a:lnTo>
                    <a:pt x="90" y="213"/>
                  </a:lnTo>
                  <a:lnTo>
                    <a:pt x="94" y="205"/>
                  </a:lnTo>
                  <a:lnTo>
                    <a:pt x="94" y="196"/>
                  </a:lnTo>
                  <a:lnTo>
                    <a:pt x="98" y="188"/>
                  </a:lnTo>
                  <a:lnTo>
                    <a:pt x="98" y="188"/>
                  </a:lnTo>
                  <a:lnTo>
                    <a:pt x="103" y="176"/>
                  </a:lnTo>
                  <a:lnTo>
                    <a:pt x="103" y="168"/>
                  </a:lnTo>
                  <a:lnTo>
                    <a:pt x="103" y="160"/>
                  </a:lnTo>
                  <a:lnTo>
                    <a:pt x="103" y="151"/>
                  </a:lnTo>
                  <a:lnTo>
                    <a:pt x="98" y="139"/>
                  </a:lnTo>
                  <a:lnTo>
                    <a:pt x="98" y="135"/>
                  </a:lnTo>
                  <a:lnTo>
                    <a:pt x="94" y="123"/>
                  </a:lnTo>
                  <a:lnTo>
                    <a:pt x="90" y="114"/>
                  </a:lnTo>
                  <a:lnTo>
                    <a:pt x="86" y="106"/>
                  </a:lnTo>
                  <a:lnTo>
                    <a:pt x="82" y="98"/>
                  </a:lnTo>
                  <a:lnTo>
                    <a:pt x="78" y="90"/>
                  </a:lnTo>
                  <a:lnTo>
                    <a:pt x="70" y="82"/>
                  </a:lnTo>
                  <a:lnTo>
                    <a:pt x="66" y="77"/>
                  </a:lnTo>
                  <a:lnTo>
                    <a:pt x="66" y="77"/>
                  </a:lnTo>
                  <a:lnTo>
                    <a:pt x="66" y="77"/>
                  </a:lnTo>
                  <a:lnTo>
                    <a:pt x="66" y="77"/>
                  </a:lnTo>
                  <a:lnTo>
                    <a:pt x="70" y="94"/>
                  </a:lnTo>
                  <a:lnTo>
                    <a:pt x="70" y="106"/>
                  </a:lnTo>
                  <a:lnTo>
                    <a:pt x="70" y="123"/>
                  </a:lnTo>
                  <a:lnTo>
                    <a:pt x="74" y="139"/>
                  </a:lnTo>
                  <a:lnTo>
                    <a:pt x="74" y="151"/>
                  </a:lnTo>
                  <a:lnTo>
                    <a:pt x="70" y="168"/>
                  </a:lnTo>
                  <a:lnTo>
                    <a:pt x="70" y="184"/>
                  </a:lnTo>
                  <a:lnTo>
                    <a:pt x="70" y="201"/>
                  </a:lnTo>
                  <a:lnTo>
                    <a:pt x="66" y="213"/>
                  </a:lnTo>
                  <a:lnTo>
                    <a:pt x="66" y="213"/>
                  </a:lnTo>
                  <a:lnTo>
                    <a:pt x="62" y="209"/>
                  </a:lnTo>
                  <a:lnTo>
                    <a:pt x="57" y="205"/>
                  </a:lnTo>
                  <a:lnTo>
                    <a:pt x="53" y="196"/>
                  </a:lnTo>
                  <a:lnTo>
                    <a:pt x="49" y="192"/>
                  </a:lnTo>
                  <a:lnTo>
                    <a:pt x="45" y="184"/>
                  </a:lnTo>
                  <a:lnTo>
                    <a:pt x="41" y="176"/>
                  </a:lnTo>
                  <a:lnTo>
                    <a:pt x="41" y="172"/>
                  </a:lnTo>
                  <a:lnTo>
                    <a:pt x="37" y="164"/>
                  </a:lnTo>
                  <a:lnTo>
                    <a:pt x="37" y="155"/>
                  </a:lnTo>
                  <a:lnTo>
                    <a:pt x="37" y="147"/>
                  </a:lnTo>
                  <a:lnTo>
                    <a:pt x="37" y="139"/>
                  </a:lnTo>
                  <a:lnTo>
                    <a:pt x="37" y="135"/>
                  </a:lnTo>
                  <a:lnTo>
                    <a:pt x="41" y="127"/>
                  </a:lnTo>
                  <a:lnTo>
                    <a:pt x="41" y="127"/>
                  </a:lnTo>
                  <a:lnTo>
                    <a:pt x="41" y="114"/>
                  </a:lnTo>
                  <a:lnTo>
                    <a:pt x="41" y="102"/>
                  </a:lnTo>
                  <a:lnTo>
                    <a:pt x="37" y="94"/>
                  </a:lnTo>
                  <a:lnTo>
                    <a:pt x="37" y="82"/>
                  </a:lnTo>
                  <a:lnTo>
                    <a:pt x="33" y="69"/>
                  </a:lnTo>
                  <a:lnTo>
                    <a:pt x="33" y="61"/>
                  </a:lnTo>
                  <a:lnTo>
                    <a:pt x="29" y="49"/>
                  </a:lnTo>
                  <a:lnTo>
                    <a:pt x="25" y="36"/>
                  </a:lnTo>
                  <a:lnTo>
                    <a:pt x="21" y="28"/>
                  </a:lnTo>
                  <a:lnTo>
                    <a:pt x="16" y="20"/>
                  </a:lnTo>
                  <a:lnTo>
                    <a:pt x="8" y="8"/>
                  </a:lnTo>
                  <a:lnTo>
                    <a:pt x="4" y="0"/>
                  </a:lnTo>
                  <a:lnTo>
                    <a:pt x="0" y="0"/>
                  </a:lnTo>
                  <a:lnTo>
                    <a:pt x="4" y="4"/>
                  </a:lnTo>
                  <a:lnTo>
                    <a:pt x="8" y="12"/>
                  </a:lnTo>
                  <a:lnTo>
                    <a:pt x="12" y="24"/>
                  </a:lnTo>
                  <a:lnTo>
                    <a:pt x="12" y="32"/>
                  </a:lnTo>
                  <a:lnTo>
                    <a:pt x="16" y="45"/>
                  </a:lnTo>
                  <a:lnTo>
                    <a:pt x="21" y="57"/>
                  </a:lnTo>
                  <a:lnTo>
                    <a:pt x="21" y="65"/>
                  </a:lnTo>
                  <a:lnTo>
                    <a:pt x="21" y="73"/>
                  </a:lnTo>
                  <a:lnTo>
                    <a:pt x="21" y="86"/>
                  </a:lnTo>
                  <a:lnTo>
                    <a:pt x="29" y="176"/>
                  </a:lnTo>
                  <a:lnTo>
                    <a:pt x="29" y="176"/>
                  </a:lnTo>
                  <a:lnTo>
                    <a:pt x="29" y="188"/>
                  </a:lnTo>
                  <a:lnTo>
                    <a:pt x="33" y="201"/>
                  </a:lnTo>
                  <a:lnTo>
                    <a:pt x="33" y="213"/>
                  </a:lnTo>
                  <a:lnTo>
                    <a:pt x="37" y="221"/>
                  </a:lnTo>
                  <a:lnTo>
                    <a:pt x="37" y="233"/>
                  </a:lnTo>
                  <a:lnTo>
                    <a:pt x="41" y="246"/>
                  </a:lnTo>
                  <a:lnTo>
                    <a:pt x="45" y="254"/>
                  </a:lnTo>
                  <a:lnTo>
                    <a:pt x="49" y="266"/>
                  </a:lnTo>
                  <a:lnTo>
                    <a:pt x="57" y="274"/>
                  </a:lnTo>
                  <a:lnTo>
                    <a:pt x="62" y="287"/>
                  </a:lnTo>
                  <a:lnTo>
                    <a:pt x="70" y="295"/>
                  </a:lnTo>
                  <a:lnTo>
                    <a:pt x="74" y="303"/>
                  </a:lnTo>
                  <a:lnTo>
                    <a:pt x="82" y="311"/>
                  </a:lnTo>
                  <a:lnTo>
                    <a:pt x="90" y="320"/>
                  </a:lnTo>
                  <a:lnTo>
                    <a:pt x="94" y="324"/>
                  </a:lnTo>
                  <a:lnTo>
                    <a:pt x="94" y="324"/>
                  </a:lnTo>
                  <a:lnTo>
                    <a:pt x="103" y="332"/>
                  </a:lnTo>
                  <a:lnTo>
                    <a:pt x="111" y="340"/>
                  </a:lnTo>
                  <a:lnTo>
                    <a:pt x="119" y="348"/>
                  </a:lnTo>
                  <a:lnTo>
                    <a:pt x="127" y="356"/>
                  </a:lnTo>
                  <a:lnTo>
                    <a:pt x="135" y="361"/>
                  </a:lnTo>
                  <a:lnTo>
                    <a:pt x="144" y="365"/>
                  </a:lnTo>
                  <a:lnTo>
                    <a:pt x="152" y="369"/>
                  </a:lnTo>
                  <a:lnTo>
                    <a:pt x="160" y="377"/>
                  </a:lnTo>
                  <a:lnTo>
                    <a:pt x="172" y="377"/>
                  </a:lnTo>
                  <a:lnTo>
                    <a:pt x="181" y="381"/>
                  </a:lnTo>
                  <a:lnTo>
                    <a:pt x="193" y="385"/>
                  </a:lnTo>
                  <a:lnTo>
                    <a:pt x="201" y="385"/>
                  </a:lnTo>
                  <a:lnTo>
                    <a:pt x="209" y="393"/>
                  </a:lnTo>
                  <a:lnTo>
                    <a:pt x="213" y="402"/>
                  </a:lnTo>
                  <a:lnTo>
                    <a:pt x="222" y="406"/>
                  </a:lnTo>
                  <a:lnTo>
                    <a:pt x="234" y="414"/>
                  </a:lnTo>
                  <a:lnTo>
                    <a:pt x="242" y="418"/>
                  </a:lnTo>
                  <a:lnTo>
                    <a:pt x="250" y="422"/>
                  </a:lnTo>
                  <a:lnTo>
                    <a:pt x="258" y="426"/>
                  </a:lnTo>
                  <a:lnTo>
                    <a:pt x="271" y="430"/>
                  </a:lnTo>
                  <a:lnTo>
                    <a:pt x="279" y="434"/>
                  </a:lnTo>
                  <a:lnTo>
                    <a:pt x="287" y="439"/>
                  </a:lnTo>
                  <a:lnTo>
                    <a:pt x="299" y="439"/>
                  </a:lnTo>
                  <a:lnTo>
                    <a:pt x="312" y="439"/>
                  </a:lnTo>
                  <a:lnTo>
                    <a:pt x="320" y="439"/>
                  </a:lnTo>
                  <a:lnTo>
                    <a:pt x="328" y="439"/>
                  </a:lnTo>
                  <a:lnTo>
                    <a:pt x="340" y="439"/>
                  </a:lnTo>
                  <a:lnTo>
                    <a:pt x="353" y="439"/>
                  </a:lnTo>
                  <a:lnTo>
                    <a:pt x="361" y="434"/>
                  </a:lnTo>
                  <a:lnTo>
                    <a:pt x="369" y="430"/>
                  </a:lnTo>
                  <a:lnTo>
                    <a:pt x="382" y="430"/>
                  </a:lnTo>
                  <a:lnTo>
                    <a:pt x="390" y="426"/>
                  </a:lnTo>
                  <a:lnTo>
                    <a:pt x="398" y="418"/>
                  </a:lnTo>
                  <a:lnTo>
                    <a:pt x="406" y="414"/>
                  </a:lnTo>
                  <a:lnTo>
                    <a:pt x="418" y="410"/>
                  </a:lnTo>
                  <a:lnTo>
                    <a:pt x="423" y="402"/>
                  </a:lnTo>
                  <a:lnTo>
                    <a:pt x="435" y="397"/>
                  </a:lnTo>
                  <a:lnTo>
                    <a:pt x="439" y="389"/>
                  </a:lnTo>
                  <a:lnTo>
                    <a:pt x="447" y="381"/>
                  </a:lnTo>
                  <a:lnTo>
                    <a:pt x="455" y="373"/>
                  </a:lnTo>
                  <a:lnTo>
                    <a:pt x="459" y="365"/>
                  </a:lnTo>
                  <a:lnTo>
                    <a:pt x="468" y="356"/>
                  </a:lnTo>
                  <a:lnTo>
                    <a:pt x="476" y="348"/>
                  </a:lnTo>
                  <a:lnTo>
                    <a:pt x="484" y="340"/>
                  </a:lnTo>
                  <a:lnTo>
                    <a:pt x="492" y="332"/>
                  </a:lnTo>
                  <a:lnTo>
                    <a:pt x="500" y="324"/>
                  </a:lnTo>
                  <a:lnTo>
                    <a:pt x="505" y="320"/>
                  </a:lnTo>
                  <a:lnTo>
                    <a:pt x="513" y="307"/>
                  </a:lnTo>
                  <a:lnTo>
                    <a:pt x="517" y="299"/>
                  </a:lnTo>
                  <a:lnTo>
                    <a:pt x="525" y="291"/>
                  </a:lnTo>
                  <a:lnTo>
                    <a:pt x="529" y="279"/>
                  </a:lnTo>
                  <a:lnTo>
                    <a:pt x="533" y="270"/>
                  </a:lnTo>
                  <a:lnTo>
                    <a:pt x="537" y="258"/>
                  </a:lnTo>
                  <a:lnTo>
                    <a:pt x="541" y="246"/>
                  </a:lnTo>
                  <a:lnTo>
                    <a:pt x="546" y="237"/>
                  </a:lnTo>
                  <a:lnTo>
                    <a:pt x="546" y="225"/>
                  </a:lnTo>
                  <a:lnTo>
                    <a:pt x="546" y="213"/>
                  </a:lnTo>
                  <a:lnTo>
                    <a:pt x="550" y="205"/>
                  </a:lnTo>
                  <a:lnTo>
                    <a:pt x="550" y="192"/>
                  </a:lnTo>
                  <a:lnTo>
                    <a:pt x="550" y="180"/>
                  </a:lnTo>
                  <a:lnTo>
                    <a:pt x="546" y="172"/>
                  </a:lnTo>
                  <a:lnTo>
                    <a:pt x="541" y="254"/>
                  </a:lnTo>
                </a:path>
              </a:pathLst>
            </a:custGeom>
            <a:noFill/>
            <a:ln w="0">
              <a:solidFill>
                <a:srgbClr val="FF9975"/>
              </a:solidFill>
              <a:prstDash val="solid"/>
              <a:round/>
              <a:headEnd/>
              <a:tailEnd/>
            </a:ln>
          </p:spPr>
          <p:txBody>
            <a:bodyPr/>
            <a:lstStyle/>
            <a:p>
              <a:endParaRPr lang="tr-TR"/>
            </a:p>
          </p:txBody>
        </p:sp>
        <p:sp>
          <p:nvSpPr>
            <p:cNvPr id="134166" name="Freeform 22"/>
            <p:cNvSpPr>
              <a:spLocks/>
            </p:cNvSpPr>
            <p:nvPr/>
          </p:nvSpPr>
          <p:spPr bwMode="auto">
            <a:xfrm>
              <a:off x="5055" y="587"/>
              <a:ext cx="37" cy="127"/>
            </a:xfrm>
            <a:custGeom>
              <a:avLst/>
              <a:gdLst/>
              <a:ahLst/>
              <a:cxnLst>
                <a:cxn ang="0">
                  <a:pos x="5" y="127"/>
                </a:cxn>
                <a:cxn ang="0">
                  <a:pos x="5" y="127"/>
                </a:cxn>
                <a:cxn ang="0">
                  <a:pos x="5" y="119"/>
                </a:cxn>
                <a:cxn ang="0">
                  <a:pos x="0" y="106"/>
                </a:cxn>
                <a:cxn ang="0">
                  <a:pos x="0" y="98"/>
                </a:cxn>
                <a:cxn ang="0">
                  <a:pos x="0" y="90"/>
                </a:cxn>
                <a:cxn ang="0">
                  <a:pos x="0" y="82"/>
                </a:cxn>
                <a:cxn ang="0">
                  <a:pos x="0" y="74"/>
                </a:cxn>
                <a:cxn ang="0">
                  <a:pos x="0" y="61"/>
                </a:cxn>
                <a:cxn ang="0">
                  <a:pos x="5" y="53"/>
                </a:cxn>
                <a:cxn ang="0">
                  <a:pos x="9" y="45"/>
                </a:cxn>
                <a:cxn ang="0">
                  <a:pos x="13" y="37"/>
                </a:cxn>
                <a:cxn ang="0">
                  <a:pos x="17" y="28"/>
                </a:cxn>
                <a:cxn ang="0">
                  <a:pos x="21" y="20"/>
                </a:cxn>
                <a:cxn ang="0">
                  <a:pos x="25" y="12"/>
                </a:cxn>
                <a:cxn ang="0">
                  <a:pos x="29" y="4"/>
                </a:cxn>
                <a:cxn ang="0">
                  <a:pos x="37" y="0"/>
                </a:cxn>
                <a:cxn ang="0">
                  <a:pos x="37" y="0"/>
                </a:cxn>
                <a:cxn ang="0">
                  <a:pos x="29" y="24"/>
                </a:cxn>
                <a:cxn ang="0">
                  <a:pos x="21" y="74"/>
                </a:cxn>
                <a:cxn ang="0">
                  <a:pos x="5" y="127"/>
                </a:cxn>
              </a:cxnLst>
              <a:rect l="0" t="0" r="r" b="b"/>
              <a:pathLst>
                <a:path w="37" h="127">
                  <a:moveTo>
                    <a:pt x="5" y="127"/>
                  </a:moveTo>
                  <a:lnTo>
                    <a:pt x="5" y="127"/>
                  </a:lnTo>
                  <a:lnTo>
                    <a:pt x="5" y="119"/>
                  </a:lnTo>
                  <a:lnTo>
                    <a:pt x="0" y="106"/>
                  </a:lnTo>
                  <a:lnTo>
                    <a:pt x="0" y="98"/>
                  </a:lnTo>
                  <a:lnTo>
                    <a:pt x="0" y="90"/>
                  </a:lnTo>
                  <a:lnTo>
                    <a:pt x="0" y="82"/>
                  </a:lnTo>
                  <a:lnTo>
                    <a:pt x="0" y="74"/>
                  </a:lnTo>
                  <a:lnTo>
                    <a:pt x="0" y="61"/>
                  </a:lnTo>
                  <a:lnTo>
                    <a:pt x="5" y="53"/>
                  </a:lnTo>
                  <a:lnTo>
                    <a:pt x="9" y="45"/>
                  </a:lnTo>
                  <a:lnTo>
                    <a:pt x="13" y="37"/>
                  </a:lnTo>
                  <a:lnTo>
                    <a:pt x="17" y="28"/>
                  </a:lnTo>
                  <a:lnTo>
                    <a:pt x="21" y="20"/>
                  </a:lnTo>
                  <a:lnTo>
                    <a:pt x="25" y="12"/>
                  </a:lnTo>
                  <a:lnTo>
                    <a:pt x="29" y="4"/>
                  </a:lnTo>
                  <a:lnTo>
                    <a:pt x="37" y="0"/>
                  </a:lnTo>
                  <a:lnTo>
                    <a:pt x="37" y="0"/>
                  </a:lnTo>
                  <a:lnTo>
                    <a:pt x="29" y="24"/>
                  </a:lnTo>
                  <a:lnTo>
                    <a:pt x="21" y="74"/>
                  </a:lnTo>
                  <a:lnTo>
                    <a:pt x="5" y="127"/>
                  </a:lnTo>
                  <a:close/>
                </a:path>
              </a:pathLst>
            </a:custGeom>
            <a:solidFill>
              <a:srgbClr val="FF9975"/>
            </a:solidFill>
            <a:ln w="9525">
              <a:noFill/>
              <a:round/>
              <a:headEnd/>
              <a:tailEnd/>
            </a:ln>
          </p:spPr>
          <p:txBody>
            <a:bodyPr/>
            <a:lstStyle/>
            <a:p>
              <a:endParaRPr lang="tr-TR"/>
            </a:p>
          </p:txBody>
        </p:sp>
        <p:sp>
          <p:nvSpPr>
            <p:cNvPr id="134167" name="Freeform 23"/>
            <p:cNvSpPr>
              <a:spLocks/>
            </p:cNvSpPr>
            <p:nvPr/>
          </p:nvSpPr>
          <p:spPr bwMode="auto">
            <a:xfrm>
              <a:off x="5055" y="587"/>
              <a:ext cx="37" cy="127"/>
            </a:xfrm>
            <a:custGeom>
              <a:avLst/>
              <a:gdLst/>
              <a:ahLst/>
              <a:cxnLst>
                <a:cxn ang="0">
                  <a:pos x="5" y="127"/>
                </a:cxn>
                <a:cxn ang="0">
                  <a:pos x="5" y="127"/>
                </a:cxn>
                <a:cxn ang="0">
                  <a:pos x="5" y="119"/>
                </a:cxn>
                <a:cxn ang="0">
                  <a:pos x="0" y="106"/>
                </a:cxn>
                <a:cxn ang="0">
                  <a:pos x="0" y="98"/>
                </a:cxn>
                <a:cxn ang="0">
                  <a:pos x="0" y="90"/>
                </a:cxn>
                <a:cxn ang="0">
                  <a:pos x="0" y="82"/>
                </a:cxn>
                <a:cxn ang="0">
                  <a:pos x="0" y="74"/>
                </a:cxn>
                <a:cxn ang="0">
                  <a:pos x="0" y="61"/>
                </a:cxn>
                <a:cxn ang="0">
                  <a:pos x="5" y="53"/>
                </a:cxn>
                <a:cxn ang="0">
                  <a:pos x="9" y="45"/>
                </a:cxn>
                <a:cxn ang="0">
                  <a:pos x="13" y="37"/>
                </a:cxn>
                <a:cxn ang="0">
                  <a:pos x="17" y="28"/>
                </a:cxn>
                <a:cxn ang="0">
                  <a:pos x="21" y="20"/>
                </a:cxn>
                <a:cxn ang="0">
                  <a:pos x="25" y="12"/>
                </a:cxn>
                <a:cxn ang="0">
                  <a:pos x="29" y="4"/>
                </a:cxn>
                <a:cxn ang="0">
                  <a:pos x="37" y="0"/>
                </a:cxn>
                <a:cxn ang="0">
                  <a:pos x="37" y="0"/>
                </a:cxn>
                <a:cxn ang="0">
                  <a:pos x="29" y="24"/>
                </a:cxn>
                <a:cxn ang="0">
                  <a:pos x="21" y="74"/>
                </a:cxn>
                <a:cxn ang="0">
                  <a:pos x="5" y="127"/>
                </a:cxn>
              </a:cxnLst>
              <a:rect l="0" t="0" r="r" b="b"/>
              <a:pathLst>
                <a:path w="37" h="127">
                  <a:moveTo>
                    <a:pt x="5" y="127"/>
                  </a:moveTo>
                  <a:lnTo>
                    <a:pt x="5" y="127"/>
                  </a:lnTo>
                  <a:lnTo>
                    <a:pt x="5" y="119"/>
                  </a:lnTo>
                  <a:lnTo>
                    <a:pt x="0" y="106"/>
                  </a:lnTo>
                  <a:lnTo>
                    <a:pt x="0" y="98"/>
                  </a:lnTo>
                  <a:lnTo>
                    <a:pt x="0" y="90"/>
                  </a:lnTo>
                  <a:lnTo>
                    <a:pt x="0" y="82"/>
                  </a:lnTo>
                  <a:lnTo>
                    <a:pt x="0" y="74"/>
                  </a:lnTo>
                  <a:lnTo>
                    <a:pt x="0" y="61"/>
                  </a:lnTo>
                  <a:lnTo>
                    <a:pt x="5" y="53"/>
                  </a:lnTo>
                  <a:lnTo>
                    <a:pt x="9" y="45"/>
                  </a:lnTo>
                  <a:lnTo>
                    <a:pt x="13" y="37"/>
                  </a:lnTo>
                  <a:lnTo>
                    <a:pt x="17" y="28"/>
                  </a:lnTo>
                  <a:lnTo>
                    <a:pt x="21" y="20"/>
                  </a:lnTo>
                  <a:lnTo>
                    <a:pt x="25" y="12"/>
                  </a:lnTo>
                  <a:lnTo>
                    <a:pt x="29" y="4"/>
                  </a:lnTo>
                  <a:lnTo>
                    <a:pt x="37" y="0"/>
                  </a:lnTo>
                  <a:lnTo>
                    <a:pt x="37" y="0"/>
                  </a:lnTo>
                  <a:lnTo>
                    <a:pt x="29" y="24"/>
                  </a:lnTo>
                  <a:lnTo>
                    <a:pt x="21" y="74"/>
                  </a:lnTo>
                  <a:lnTo>
                    <a:pt x="5" y="127"/>
                  </a:lnTo>
                </a:path>
              </a:pathLst>
            </a:custGeom>
            <a:noFill/>
            <a:ln w="0">
              <a:solidFill>
                <a:srgbClr val="FF9975"/>
              </a:solidFill>
              <a:prstDash val="solid"/>
              <a:round/>
              <a:headEnd/>
              <a:tailEnd/>
            </a:ln>
          </p:spPr>
          <p:txBody>
            <a:bodyPr/>
            <a:lstStyle/>
            <a:p>
              <a:endParaRPr lang="tr-TR"/>
            </a:p>
          </p:txBody>
        </p:sp>
        <p:sp>
          <p:nvSpPr>
            <p:cNvPr id="134168" name="Freeform 24"/>
            <p:cNvSpPr>
              <a:spLocks/>
            </p:cNvSpPr>
            <p:nvPr/>
          </p:nvSpPr>
          <p:spPr bwMode="auto">
            <a:xfrm>
              <a:off x="4748" y="796"/>
              <a:ext cx="189" cy="45"/>
            </a:xfrm>
            <a:custGeom>
              <a:avLst/>
              <a:gdLst/>
              <a:ahLst/>
              <a:cxnLst>
                <a:cxn ang="0">
                  <a:pos x="0" y="0"/>
                </a:cxn>
                <a:cxn ang="0">
                  <a:pos x="0" y="16"/>
                </a:cxn>
                <a:cxn ang="0">
                  <a:pos x="8" y="20"/>
                </a:cxn>
                <a:cxn ang="0">
                  <a:pos x="16" y="29"/>
                </a:cxn>
                <a:cxn ang="0">
                  <a:pos x="24" y="33"/>
                </a:cxn>
                <a:cxn ang="0">
                  <a:pos x="37" y="33"/>
                </a:cxn>
                <a:cxn ang="0">
                  <a:pos x="45" y="41"/>
                </a:cxn>
                <a:cxn ang="0">
                  <a:pos x="53" y="41"/>
                </a:cxn>
                <a:cxn ang="0">
                  <a:pos x="65" y="41"/>
                </a:cxn>
                <a:cxn ang="0">
                  <a:pos x="78" y="45"/>
                </a:cxn>
                <a:cxn ang="0">
                  <a:pos x="90" y="45"/>
                </a:cxn>
                <a:cxn ang="0">
                  <a:pos x="98" y="45"/>
                </a:cxn>
                <a:cxn ang="0">
                  <a:pos x="111" y="45"/>
                </a:cxn>
                <a:cxn ang="0">
                  <a:pos x="119" y="41"/>
                </a:cxn>
                <a:cxn ang="0">
                  <a:pos x="131" y="41"/>
                </a:cxn>
                <a:cxn ang="0">
                  <a:pos x="139" y="41"/>
                </a:cxn>
                <a:cxn ang="0">
                  <a:pos x="152" y="37"/>
                </a:cxn>
                <a:cxn ang="0">
                  <a:pos x="152" y="33"/>
                </a:cxn>
                <a:cxn ang="0">
                  <a:pos x="189" y="16"/>
                </a:cxn>
                <a:cxn ang="0">
                  <a:pos x="189" y="0"/>
                </a:cxn>
                <a:cxn ang="0">
                  <a:pos x="0" y="0"/>
                </a:cxn>
              </a:cxnLst>
              <a:rect l="0" t="0" r="r" b="b"/>
              <a:pathLst>
                <a:path w="189" h="45">
                  <a:moveTo>
                    <a:pt x="0" y="0"/>
                  </a:moveTo>
                  <a:lnTo>
                    <a:pt x="0" y="16"/>
                  </a:lnTo>
                  <a:lnTo>
                    <a:pt x="8" y="20"/>
                  </a:lnTo>
                  <a:lnTo>
                    <a:pt x="16" y="29"/>
                  </a:lnTo>
                  <a:lnTo>
                    <a:pt x="24" y="33"/>
                  </a:lnTo>
                  <a:lnTo>
                    <a:pt x="37" y="33"/>
                  </a:lnTo>
                  <a:lnTo>
                    <a:pt x="45" y="41"/>
                  </a:lnTo>
                  <a:lnTo>
                    <a:pt x="53" y="41"/>
                  </a:lnTo>
                  <a:lnTo>
                    <a:pt x="65" y="41"/>
                  </a:lnTo>
                  <a:lnTo>
                    <a:pt x="78" y="45"/>
                  </a:lnTo>
                  <a:lnTo>
                    <a:pt x="90" y="45"/>
                  </a:lnTo>
                  <a:lnTo>
                    <a:pt x="98" y="45"/>
                  </a:lnTo>
                  <a:lnTo>
                    <a:pt x="111" y="45"/>
                  </a:lnTo>
                  <a:lnTo>
                    <a:pt x="119" y="41"/>
                  </a:lnTo>
                  <a:lnTo>
                    <a:pt x="131" y="41"/>
                  </a:lnTo>
                  <a:lnTo>
                    <a:pt x="139" y="41"/>
                  </a:lnTo>
                  <a:lnTo>
                    <a:pt x="152" y="37"/>
                  </a:lnTo>
                  <a:lnTo>
                    <a:pt x="152" y="33"/>
                  </a:lnTo>
                  <a:lnTo>
                    <a:pt x="189" y="16"/>
                  </a:lnTo>
                  <a:lnTo>
                    <a:pt x="189" y="0"/>
                  </a:lnTo>
                  <a:lnTo>
                    <a:pt x="0" y="0"/>
                  </a:lnTo>
                  <a:close/>
                </a:path>
              </a:pathLst>
            </a:custGeom>
            <a:solidFill>
              <a:srgbClr val="FF9975"/>
            </a:solidFill>
            <a:ln w="9525">
              <a:noFill/>
              <a:round/>
              <a:headEnd/>
              <a:tailEnd/>
            </a:ln>
          </p:spPr>
          <p:txBody>
            <a:bodyPr/>
            <a:lstStyle/>
            <a:p>
              <a:endParaRPr lang="tr-TR"/>
            </a:p>
          </p:txBody>
        </p:sp>
        <p:sp>
          <p:nvSpPr>
            <p:cNvPr id="134169" name="Freeform 25"/>
            <p:cNvSpPr>
              <a:spLocks/>
            </p:cNvSpPr>
            <p:nvPr/>
          </p:nvSpPr>
          <p:spPr bwMode="auto">
            <a:xfrm>
              <a:off x="4748" y="796"/>
              <a:ext cx="189" cy="45"/>
            </a:xfrm>
            <a:custGeom>
              <a:avLst/>
              <a:gdLst/>
              <a:ahLst/>
              <a:cxnLst>
                <a:cxn ang="0">
                  <a:pos x="0" y="0"/>
                </a:cxn>
                <a:cxn ang="0">
                  <a:pos x="0" y="16"/>
                </a:cxn>
                <a:cxn ang="0">
                  <a:pos x="8" y="20"/>
                </a:cxn>
                <a:cxn ang="0">
                  <a:pos x="16" y="29"/>
                </a:cxn>
                <a:cxn ang="0">
                  <a:pos x="24" y="33"/>
                </a:cxn>
                <a:cxn ang="0">
                  <a:pos x="37" y="33"/>
                </a:cxn>
                <a:cxn ang="0">
                  <a:pos x="45" y="41"/>
                </a:cxn>
                <a:cxn ang="0">
                  <a:pos x="53" y="41"/>
                </a:cxn>
                <a:cxn ang="0">
                  <a:pos x="65" y="41"/>
                </a:cxn>
                <a:cxn ang="0">
                  <a:pos x="78" y="45"/>
                </a:cxn>
                <a:cxn ang="0">
                  <a:pos x="90" y="45"/>
                </a:cxn>
                <a:cxn ang="0">
                  <a:pos x="98" y="45"/>
                </a:cxn>
                <a:cxn ang="0">
                  <a:pos x="111" y="45"/>
                </a:cxn>
                <a:cxn ang="0">
                  <a:pos x="119" y="41"/>
                </a:cxn>
                <a:cxn ang="0">
                  <a:pos x="131" y="41"/>
                </a:cxn>
                <a:cxn ang="0">
                  <a:pos x="139" y="41"/>
                </a:cxn>
                <a:cxn ang="0">
                  <a:pos x="152" y="37"/>
                </a:cxn>
                <a:cxn ang="0">
                  <a:pos x="152" y="33"/>
                </a:cxn>
                <a:cxn ang="0">
                  <a:pos x="189" y="16"/>
                </a:cxn>
                <a:cxn ang="0">
                  <a:pos x="189" y="0"/>
                </a:cxn>
                <a:cxn ang="0">
                  <a:pos x="0" y="0"/>
                </a:cxn>
              </a:cxnLst>
              <a:rect l="0" t="0" r="r" b="b"/>
              <a:pathLst>
                <a:path w="189" h="45">
                  <a:moveTo>
                    <a:pt x="0" y="0"/>
                  </a:moveTo>
                  <a:lnTo>
                    <a:pt x="0" y="16"/>
                  </a:lnTo>
                  <a:lnTo>
                    <a:pt x="8" y="20"/>
                  </a:lnTo>
                  <a:lnTo>
                    <a:pt x="16" y="29"/>
                  </a:lnTo>
                  <a:lnTo>
                    <a:pt x="24" y="33"/>
                  </a:lnTo>
                  <a:lnTo>
                    <a:pt x="37" y="33"/>
                  </a:lnTo>
                  <a:lnTo>
                    <a:pt x="45" y="41"/>
                  </a:lnTo>
                  <a:lnTo>
                    <a:pt x="53" y="41"/>
                  </a:lnTo>
                  <a:lnTo>
                    <a:pt x="65" y="41"/>
                  </a:lnTo>
                  <a:lnTo>
                    <a:pt x="78" y="45"/>
                  </a:lnTo>
                  <a:lnTo>
                    <a:pt x="90" y="45"/>
                  </a:lnTo>
                  <a:lnTo>
                    <a:pt x="98" y="45"/>
                  </a:lnTo>
                  <a:lnTo>
                    <a:pt x="111" y="45"/>
                  </a:lnTo>
                  <a:lnTo>
                    <a:pt x="119" y="41"/>
                  </a:lnTo>
                  <a:lnTo>
                    <a:pt x="131" y="41"/>
                  </a:lnTo>
                  <a:lnTo>
                    <a:pt x="139" y="41"/>
                  </a:lnTo>
                  <a:lnTo>
                    <a:pt x="152" y="37"/>
                  </a:lnTo>
                  <a:lnTo>
                    <a:pt x="152" y="33"/>
                  </a:lnTo>
                  <a:lnTo>
                    <a:pt x="189" y="16"/>
                  </a:lnTo>
                  <a:lnTo>
                    <a:pt x="189" y="0"/>
                  </a:lnTo>
                  <a:lnTo>
                    <a:pt x="0" y="0"/>
                  </a:lnTo>
                </a:path>
              </a:pathLst>
            </a:custGeom>
            <a:noFill/>
            <a:ln w="0">
              <a:solidFill>
                <a:srgbClr val="FF9975"/>
              </a:solidFill>
              <a:prstDash val="solid"/>
              <a:round/>
              <a:headEnd/>
              <a:tailEnd/>
            </a:ln>
          </p:spPr>
          <p:txBody>
            <a:bodyPr/>
            <a:lstStyle/>
            <a:p>
              <a:endParaRPr lang="tr-TR"/>
            </a:p>
          </p:txBody>
        </p:sp>
        <p:sp>
          <p:nvSpPr>
            <p:cNvPr id="134170" name="Freeform 26"/>
            <p:cNvSpPr>
              <a:spLocks/>
            </p:cNvSpPr>
            <p:nvPr/>
          </p:nvSpPr>
          <p:spPr bwMode="auto">
            <a:xfrm>
              <a:off x="4715" y="722"/>
              <a:ext cx="299" cy="90"/>
            </a:xfrm>
            <a:custGeom>
              <a:avLst/>
              <a:gdLst/>
              <a:ahLst/>
              <a:cxnLst>
                <a:cxn ang="0">
                  <a:pos x="111" y="0"/>
                </a:cxn>
                <a:cxn ang="0">
                  <a:pos x="107" y="12"/>
                </a:cxn>
                <a:cxn ang="0">
                  <a:pos x="98" y="16"/>
                </a:cxn>
                <a:cxn ang="0">
                  <a:pos x="86" y="12"/>
                </a:cxn>
                <a:cxn ang="0">
                  <a:pos x="82" y="21"/>
                </a:cxn>
                <a:cxn ang="0">
                  <a:pos x="74" y="16"/>
                </a:cxn>
                <a:cxn ang="0">
                  <a:pos x="66" y="25"/>
                </a:cxn>
                <a:cxn ang="0">
                  <a:pos x="57" y="25"/>
                </a:cxn>
                <a:cxn ang="0">
                  <a:pos x="49" y="29"/>
                </a:cxn>
                <a:cxn ang="0">
                  <a:pos x="41" y="21"/>
                </a:cxn>
                <a:cxn ang="0">
                  <a:pos x="37" y="29"/>
                </a:cxn>
                <a:cxn ang="0">
                  <a:pos x="21" y="29"/>
                </a:cxn>
                <a:cxn ang="0">
                  <a:pos x="16" y="29"/>
                </a:cxn>
                <a:cxn ang="0">
                  <a:pos x="8" y="41"/>
                </a:cxn>
                <a:cxn ang="0">
                  <a:pos x="8" y="45"/>
                </a:cxn>
                <a:cxn ang="0">
                  <a:pos x="8" y="57"/>
                </a:cxn>
                <a:cxn ang="0">
                  <a:pos x="0" y="70"/>
                </a:cxn>
                <a:cxn ang="0">
                  <a:pos x="0" y="74"/>
                </a:cxn>
                <a:cxn ang="0">
                  <a:pos x="234" y="78"/>
                </a:cxn>
                <a:cxn ang="0">
                  <a:pos x="250" y="90"/>
                </a:cxn>
                <a:cxn ang="0">
                  <a:pos x="254" y="90"/>
                </a:cxn>
                <a:cxn ang="0">
                  <a:pos x="263" y="86"/>
                </a:cxn>
                <a:cxn ang="0">
                  <a:pos x="263" y="90"/>
                </a:cxn>
                <a:cxn ang="0">
                  <a:pos x="275" y="86"/>
                </a:cxn>
                <a:cxn ang="0">
                  <a:pos x="275" y="90"/>
                </a:cxn>
                <a:cxn ang="0">
                  <a:pos x="283" y="78"/>
                </a:cxn>
                <a:cxn ang="0">
                  <a:pos x="295" y="74"/>
                </a:cxn>
                <a:cxn ang="0">
                  <a:pos x="299" y="66"/>
                </a:cxn>
                <a:cxn ang="0">
                  <a:pos x="291" y="57"/>
                </a:cxn>
                <a:cxn ang="0">
                  <a:pos x="291" y="45"/>
                </a:cxn>
                <a:cxn ang="0">
                  <a:pos x="283" y="45"/>
                </a:cxn>
                <a:cxn ang="0">
                  <a:pos x="279" y="37"/>
                </a:cxn>
                <a:cxn ang="0">
                  <a:pos x="271" y="45"/>
                </a:cxn>
                <a:cxn ang="0">
                  <a:pos x="258" y="29"/>
                </a:cxn>
                <a:cxn ang="0">
                  <a:pos x="250" y="25"/>
                </a:cxn>
                <a:cxn ang="0">
                  <a:pos x="242" y="16"/>
                </a:cxn>
                <a:cxn ang="0">
                  <a:pos x="230" y="21"/>
                </a:cxn>
                <a:cxn ang="0">
                  <a:pos x="217" y="12"/>
                </a:cxn>
                <a:cxn ang="0">
                  <a:pos x="213" y="16"/>
                </a:cxn>
                <a:cxn ang="0">
                  <a:pos x="209" y="12"/>
                </a:cxn>
                <a:cxn ang="0">
                  <a:pos x="201" y="12"/>
                </a:cxn>
                <a:cxn ang="0">
                  <a:pos x="197" y="12"/>
                </a:cxn>
                <a:cxn ang="0">
                  <a:pos x="189" y="16"/>
                </a:cxn>
                <a:cxn ang="0">
                  <a:pos x="185" y="12"/>
                </a:cxn>
                <a:cxn ang="0">
                  <a:pos x="181" y="8"/>
                </a:cxn>
                <a:cxn ang="0">
                  <a:pos x="176" y="0"/>
                </a:cxn>
                <a:cxn ang="0">
                  <a:pos x="168" y="4"/>
                </a:cxn>
                <a:cxn ang="0">
                  <a:pos x="160" y="8"/>
                </a:cxn>
                <a:cxn ang="0">
                  <a:pos x="148" y="12"/>
                </a:cxn>
                <a:cxn ang="0">
                  <a:pos x="139" y="12"/>
                </a:cxn>
                <a:cxn ang="0">
                  <a:pos x="123" y="8"/>
                </a:cxn>
                <a:cxn ang="0">
                  <a:pos x="111" y="0"/>
                </a:cxn>
              </a:cxnLst>
              <a:rect l="0" t="0" r="r" b="b"/>
              <a:pathLst>
                <a:path w="299" h="90">
                  <a:moveTo>
                    <a:pt x="111" y="0"/>
                  </a:moveTo>
                  <a:lnTo>
                    <a:pt x="107" y="12"/>
                  </a:lnTo>
                  <a:lnTo>
                    <a:pt x="98" y="16"/>
                  </a:lnTo>
                  <a:lnTo>
                    <a:pt x="86" y="12"/>
                  </a:lnTo>
                  <a:lnTo>
                    <a:pt x="82" y="21"/>
                  </a:lnTo>
                  <a:lnTo>
                    <a:pt x="74" y="16"/>
                  </a:lnTo>
                  <a:lnTo>
                    <a:pt x="66" y="25"/>
                  </a:lnTo>
                  <a:lnTo>
                    <a:pt x="57" y="25"/>
                  </a:lnTo>
                  <a:lnTo>
                    <a:pt x="49" y="29"/>
                  </a:lnTo>
                  <a:lnTo>
                    <a:pt x="41" y="21"/>
                  </a:lnTo>
                  <a:lnTo>
                    <a:pt x="37" y="29"/>
                  </a:lnTo>
                  <a:lnTo>
                    <a:pt x="21" y="29"/>
                  </a:lnTo>
                  <a:lnTo>
                    <a:pt x="16" y="29"/>
                  </a:lnTo>
                  <a:lnTo>
                    <a:pt x="8" y="41"/>
                  </a:lnTo>
                  <a:lnTo>
                    <a:pt x="8" y="45"/>
                  </a:lnTo>
                  <a:lnTo>
                    <a:pt x="8" y="57"/>
                  </a:lnTo>
                  <a:lnTo>
                    <a:pt x="0" y="70"/>
                  </a:lnTo>
                  <a:lnTo>
                    <a:pt x="0" y="74"/>
                  </a:lnTo>
                  <a:lnTo>
                    <a:pt x="234" y="78"/>
                  </a:lnTo>
                  <a:lnTo>
                    <a:pt x="250" y="90"/>
                  </a:lnTo>
                  <a:lnTo>
                    <a:pt x="254" y="90"/>
                  </a:lnTo>
                  <a:lnTo>
                    <a:pt x="263" y="86"/>
                  </a:lnTo>
                  <a:lnTo>
                    <a:pt x="263" y="90"/>
                  </a:lnTo>
                  <a:lnTo>
                    <a:pt x="275" y="86"/>
                  </a:lnTo>
                  <a:lnTo>
                    <a:pt x="275" y="90"/>
                  </a:lnTo>
                  <a:lnTo>
                    <a:pt x="283" y="78"/>
                  </a:lnTo>
                  <a:lnTo>
                    <a:pt x="295" y="74"/>
                  </a:lnTo>
                  <a:lnTo>
                    <a:pt x="299" y="66"/>
                  </a:lnTo>
                  <a:lnTo>
                    <a:pt x="291" y="57"/>
                  </a:lnTo>
                  <a:lnTo>
                    <a:pt x="291" y="45"/>
                  </a:lnTo>
                  <a:lnTo>
                    <a:pt x="283" y="45"/>
                  </a:lnTo>
                  <a:lnTo>
                    <a:pt x="279" y="37"/>
                  </a:lnTo>
                  <a:lnTo>
                    <a:pt x="271" y="45"/>
                  </a:lnTo>
                  <a:lnTo>
                    <a:pt x="258" y="29"/>
                  </a:lnTo>
                  <a:lnTo>
                    <a:pt x="250" y="25"/>
                  </a:lnTo>
                  <a:lnTo>
                    <a:pt x="242" y="16"/>
                  </a:lnTo>
                  <a:lnTo>
                    <a:pt x="230" y="21"/>
                  </a:lnTo>
                  <a:lnTo>
                    <a:pt x="217" y="12"/>
                  </a:lnTo>
                  <a:lnTo>
                    <a:pt x="213" y="16"/>
                  </a:lnTo>
                  <a:lnTo>
                    <a:pt x="209" y="12"/>
                  </a:lnTo>
                  <a:lnTo>
                    <a:pt x="201" y="12"/>
                  </a:lnTo>
                  <a:lnTo>
                    <a:pt x="197" y="12"/>
                  </a:lnTo>
                  <a:lnTo>
                    <a:pt x="189" y="16"/>
                  </a:lnTo>
                  <a:lnTo>
                    <a:pt x="185" y="12"/>
                  </a:lnTo>
                  <a:lnTo>
                    <a:pt x="181" y="8"/>
                  </a:lnTo>
                  <a:lnTo>
                    <a:pt x="176" y="0"/>
                  </a:lnTo>
                  <a:lnTo>
                    <a:pt x="168" y="4"/>
                  </a:lnTo>
                  <a:lnTo>
                    <a:pt x="160" y="8"/>
                  </a:lnTo>
                  <a:lnTo>
                    <a:pt x="148" y="12"/>
                  </a:lnTo>
                  <a:lnTo>
                    <a:pt x="139" y="12"/>
                  </a:lnTo>
                  <a:lnTo>
                    <a:pt x="123" y="8"/>
                  </a:lnTo>
                  <a:lnTo>
                    <a:pt x="111" y="0"/>
                  </a:lnTo>
                  <a:close/>
                </a:path>
              </a:pathLst>
            </a:custGeom>
            <a:solidFill>
              <a:srgbClr val="B5B5B5"/>
            </a:solidFill>
            <a:ln w="9525">
              <a:noFill/>
              <a:round/>
              <a:headEnd/>
              <a:tailEnd/>
            </a:ln>
          </p:spPr>
          <p:txBody>
            <a:bodyPr/>
            <a:lstStyle/>
            <a:p>
              <a:endParaRPr lang="tr-TR"/>
            </a:p>
          </p:txBody>
        </p:sp>
        <p:sp>
          <p:nvSpPr>
            <p:cNvPr id="134171" name="Freeform 27"/>
            <p:cNvSpPr>
              <a:spLocks/>
            </p:cNvSpPr>
            <p:nvPr/>
          </p:nvSpPr>
          <p:spPr bwMode="auto">
            <a:xfrm>
              <a:off x="4715" y="722"/>
              <a:ext cx="299" cy="90"/>
            </a:xfrm>
            <a:custGeom>
              <a:avLst/>
              <a:gdLst/>
              <a:ahLst/>
              <a:cxnLst>
                <a:cxn ang="0">
                  <a:pos x="111" y="0"/>
                </a:cxn>
                <a:cxn ang="0">
                  <a:pos x="107" y="12"/>
                </a:cxn>
                <a:cxn ang="0">
                  <a:pos x="98" y="16"/>
                </a:cxn>
                <a:cxn ang="0">
                  <a:pos x="86" y="12"/>
                </a:cxn>
                <a:cxn ang="0">
                  <a:pos x="82" y="21"/>
                </a:cxn>
                <a:cxn ang="0">
                  <a:pos x="74" y="16"/>
                </a:cxn>
                <a:cxn ang="0">
                  <a:pos x="66" y="25"/>
                </a:cxn>
                <a:cxn ang="0">
                  <a:pos x="57" y="25"/>
                </a:cxn>
                <a:cxn ang="0">
                  <a:pos x="49" y="29"/>
                </a:cxn>
                <a:cxn ang="0">
                  <a:pos x="41" y="21"/>
                </a:cxn>
                <a:cxn ang="0">
                  <a:pos x="37" y="29"/>
                </a:cxn>
                <a:cxn ang="0">
                  <a:pos x="21" y="29"/>
                </a:cxn>
                <a:cxn ang="0">
                  <a:pos x="16" y="29"/>
                </a:cxn>
                <a:cxn ang="0">
                  <a:pos x="8" y="41"/>
                </a:cxn>
                <a:cxn ang="0">
                  <a:pos x="8" y="45"/>
                </a:cxn>
                <a:cxn ang="0">
                  <a:pos x="8" y="57"/>
                </a:cxn>
                <a:cxn ang="0">
                  <a:pos x="0" y="70"/>
                </a:cxn>
                <a:cxn ang="0">
                  <a:pos x="0" y="74"/>
                </a:cxn>
                <a:cxn ang="0">
                  <a:pos x="234" y="78"/>
                </a:cxn>
                <a:cxn ang="0">
                  <a:pos x="250" y="90"/>
                </a:cxn>
                <a:cxn ang="0">
                  <a:pos x="254" y="90"/>
                </a:cxn>
                <a:cxn ang="0">
                  <a:pos x="263" y="86"/>
                </a:cxn>
                <a:cxn ang="0">
                  <a:pos x="263" y="90"/>
                </a:cxn>
                <a:cxn ang="0">
                  <a:pos x="275" y="86"/>
                </a:cxn>
                <a:cxn ang="0">
                  <a:pos x="275" y="90"/>
                </a:cxn>
                <a:cxn ang="0">
                  <a:pos x="283" y="78"/>
                </a:cxn>
                <a:cxn ang="0">
                  <a:pos x="295" y="74"/>
                </a:cxn>
                <a:cxn ang="0">
                  <a:pos x="299" y="66"/>
                </a:cxn>
                <a:cxn ang="0">
                  <a:pos x="291" y="57"/>
                </a:cxn>
                <a:cxn ang="0">
                  <a:pos x="291" y="45"/>
                </a:cxn>
                <a:cxn ang="0">
                  <a:pos x="283" y="45"/>
                </a:cxn>
                <a:cxn ang="0">
                  <a:pos x="279" y="37"/>
                </a:cxn>
                <a:cxn ang="0">
                  <a:pos x="271" y="45"/>
                </a:cxn>
                <a:cxn ang="0">
                  <a:pos x="258" y="29"/>
                </a:cxn>
                <a:cxn ang="0">
                  <a:pos x="250" y="25"/>
                </a:cxn>
                <a:cxn ang="0">
                  <a:pos x="242" y="16"/>
                </a:cxn>
                <a:cxn ang="0">
                  <a:pos x="230" y="21"/>
                </a:cxn>
                <a:cxn ang="0">
                  <a:pos x="217" y="12"/>
                </a:cxn>
                <a:cxn ang="0">
                  <a:pos x="213" y="16"/>
                </a:cxn>
                <a:cxn ang="0">
                  <a:pos x="209" y="12"/>
                </a:cxn>
                <a:cxn ang="0">
                  <a:pos x="201" y="12"/>
                </a:cxn>
                <a:cxn ang="0">
                  <a:pos x="197" y="12"/>
                </a:cxn>
                <a:cxn ang="0">
                  <a:pos x="189" y="16"/>
                </a:cxn>
                <a:cxn ang="0">
                  <a:pos x="185" y="12"/>
                </a:cxn>
                <a:cxn ang="0">
                  <a:pos x="181" y="8"/>
                </a:cxn>
                <a:cxn ang="0">
                  <a:pos x="176" y="0"/>
                </a:cxn>
                <a:cxn ang="0">
                  <a:pos x="168" y="4"/>
                </a:cxn>
                <a:cxn ang="0">
                  <a:pos x="160" y="8"/>
                </a:cxn>
                <a:cxn ang="0">
                  <a:pos x="148" y="12"/>
                </a:cxn>
                <a:cxn ang="0">
                  <a:pos x="139" y="12"/>
                </a:cxn>
                <a:cxn ang="0">
                  <a:pos x="123" y="8"/>
                </a:cxn>
                <a:cxn ang="0">
                  <a:pos x="111" y="0"/>
                </a:cxn>
              </a:cxnLst>
              <a:rect l="0" t="0" r="r" b="b"/>
              <a:pathLst>
                <a:path w="299" h="90">
                  <a:moveTo>
                    <a:pt x="111" y="0"/>
                  </a:moveTo>
                  <a:lnTo>
                    <a:pt x="107" y="12"/>
                  </a:lnTo>
                  <a:lnTo>
                    <a:pt x="98" y="16"/>
                  </a:lnTo>
                  <a:lnTo>
                    <a:pt x="86" y="12"/>
                  </a:lnTo>
                  <a:lnTo>
                    <a:pt x="82" y="21"/>
                  </a:lnTo>
                  <a:lnTo>
                    <a:pt x="74" y="16"/>
                  </a:lnTo>
                  <a:lnTo>
                    <a:pt x="66" y="25"/>
                  </a:lnTo>
                  <a:lnTo>
                    <a:pt x="57" y="25"/>
                  </a:lnTo>
                  <a:lnTo>
                    <a:pt x="49" y="29"/>
                  </a:lnTo>
                  <a:lnTo>
                    <a:pt x="41" y="21"/>
                  </a:lnTo>
                  <a:lnTo>
                    <a:pt x="37" y="29"/>
                  </a:lnTo>
                  <a:lnTo>
                    <a:pt x="21" y="29"/>
                  </a:lnTo>
                  <a:lnTo>
                    <a:pt x="16" y="29"/>
                  </a:lnTo>
                  <a:lnTo>
                    <a:pt x="8" y="41"/>
                  </a:lnTo>
                  <a:lnTo>
                    <a:pt x="8" y="45"/>
                  </a:lnTo>
                  <a:lnTo>
                    <a:pt x="8" y="57"/>
                  </a:lnTo>
                  <a:lnTo>
                    <a:pt x="0" y="70"/>
                  </a:lnTo>
                  <a:lnTo>
                    <a:pt x="0" y="74"/>
                  </a:lnTo>
                  <a:lnTo>
                    <a:pt x="234" y="78"/>
                  </a:lnTo>
                  <a:lnTo>
                    <a:pt x="250" y="90"/>
                  </a:lnTo>
                  <a:lnTo>
                    <a:pt x="254" y="90"/>
                  </a:lnTo>
                  <a:lnTo>
                    <a:pt x="263" y="86"/>
                  </a:lnTo>
                  <a:lnTo>
                    <a:pt x="263" y="90"/>
                  </a:lnTo>
                  <a:lnTo>
                    <a:pt x="275" y="86"/>
                  </a:lnTo>
                  <a:lnTo>
                    <a:pt x="275" y="90"/>
                  </a:lnTo>
                  <a:lnTo>
                    <a:pt x="283" y="78"/>
                  </a:lnTo>
                  <a:lnTo>
                    <a:pt x="295" y="74"/>
                  </a:lnTo>
                  <a:lnTo>
                    <a:pt x="299" y="66"/>
                  </a:lnTo>
                  <a:lnTo>
                    <a:pt x="291" y="57"/>
                  </a:lnTo>
                  <a:lnTo>
                    <a:pt x="291" y="45"/>
                  </a:lnTo>
                  <a:lnTo>
                    <a:pt x="283" y="45"/>
                  </a:lnTo>
                  <a:lnTo>
                    <a:pt x="279" y="37"/>
                  </a:lnTo>
                  <a:lnTo>
                    <a:pt x="271" y="45"/>
                  </a:lnTo>
                  <a:lnTo>
                    <a:pt x="258" y="29"/>
                  </a:lnTo>
                  <a:lnTo>
                    <a:pt x="250" y="25"/>
                  </a:lnTo>
                  <a:lnTo>
                    <a:pt x="242" y="16"/>
                  </a:lnTo>
                  <a:lnTo>
                    <a:pt x="230" y="21"/>
                  </a:lnTo>
                  <a:lnTo>
                    <a:pt x="217" y="12"/>
                  </a:lnTo>
                  <a:lnTo>
                    <a:pt x="213" y="16"/>
                  </a:lnTo>
                  <a:lnTo>
                    <a:pt x="209" y="12"/>
                  </a:lnTo>
                  <a:lnTo>
                    <a:pt x="201" y="12"/>
                  </a:lnTo>
                  <a:lnTo>
                    <a:pt x="197" y="12"/>
                  </a:lnTo>
                  <a:lnTo>
                    <a:pt x="189" y="16"/>
                  </a:lnTo>
                  <a:lnTo>
                    <a:pt x="185" y="12"/>
                  </a:lnTo>
                  <a:lnTo>
                    <a:pt x="181" y="8"/>
                  </a:lnTo>
                  <a:lnTo>
                    <a:pt x="176" y="0"/>
                  </a:lnTo>
                  <a:lnTo>
                    <a:pt x="168" y="4"/>
                  </a:lnTo>
                  <a:lnTo>
                    <a:pt x="160" y="8"/>
                  </a:lnTo>
                  <a:lnTo>
                    <a:pt x="148" y="12"/>
                  </a:lnTo>
                  <a:lnTo>
                    <a:pt x="139" y="12"/>
                  </a:lnTo>
                  <a:lnTo>
                    <a:pt x="123" y="8"/>
                  </a:lnTo>
                  <a:lnTo>
                    <a:pt x="111" y="0"/>
                  </a:lnTo>
                </a:path>
              </a:pathLst>
            </a:custGeom>
            <a:noFill/>
            <a:ln w="0">
              <a:solidFill>
                <a:srgbClr val="B5B5B5"/>
              </a:solidFill>
              <a:prstDash val="solid"/>
              <a:round/>
              <a:headEnd/>
              <a:tailEnd/>
            </a:ln>
          </p:spPr>
          <p:txBody>
            <a:bodyPr/>
            <a:lstStyle/>
            <a:p>
              <a:endParaRPr lang="tr-TR"/>
            </a:p>
          </p:txBody>
        </p:sp>
        <p:sp>
          <p:nvSpPr>
            <p:cNvPr id="134172" name="Freeform 28"/>
            <p:cNvSpPr>
              <a:spLocks/>
            </p:cNvSpPr>
            <p:nvPr/>
          </p:nvSpPr>
          <p:spPr bwMode="auto">
            <a:xfrm>
              <a:off x="4978" y="775"/>
              <a:ext cx="20" cy="25"/>
            </a:xfrm>
            <a:custGeom>
              <a:avLst/>
              <a:gdLst/>
              <a:ahLst/>
              <a:cxnLst>
                <a:cxn ang="0">
                  <a:pos x="4" y="25"/>
                </a:cxn>
                <a:cxn ang="0">
                  <a:pos x="0" y="0"/>
                </a:cxn>
                <a:cxn ang="0">
                  <a:pos x="12" y="21"/>
                </a:cxn>
                <a:cxn ang="0">
                  <a:pos x="20" y="9"/>
                </a:cxn>
                <a:cxn ang="0">
                  <a:pos x="20" y="21"/>
                </a:cxn>
                <a:cxn ang="0">
                  <a:pos x="4" y="25"/>
                </a:cxn>
              </a:cxnLst>
              <a:rect l="0" t="0" r="r" b="b"/>
              <a:pathLst>
                <a:path w="20" h="25">
                  <a:moveTo>
                    <a:pt x="4" y="25"/>
                  </a:moveTo>
                  <a:lnTo>
                    <a:pt x="0" y="0"/>
                  </a:lnTo>
                  <a:lnTo>
                    <a:pt x="12" y="21"/>
                  </a:lnTo>
                  <a:lnTo>
                    <a:pt x="20" y="9"/>
                  </a:lnTo>
                  <a:lnTo>
                    <a:pt x="20" y="21"/>
                  </a:lnTo>
                  <a:lnTo>
                    <a:pt x="4" y="25"/>
                  </a:lnTo>
                  <a:close/>
                </a:path>
              </a:pathLst>
            </a:custGeom>
            <a:solidFill>
              <a:srgbClr val="999999"/>
            </a:solidFill>
            <a:ln w="9525">
              <a:noFill/>
              <a:round/>
              <a:headEnd/>
              <a:tailEnd/>
            </a:ln>
          </p:spPr>
          <p:txBody>
            <a:bodyPr/>
            <a:lstStyle/>
            <a:p>
              <a:endParaRPr lang="tr-TR"/>
            </a:p>
          </p:txBody>
        </p:sp>
        <p:sp>
          <p:nvSpPr>
            <p:cNvPr id="134173" name="Freeform 29"/>
            <p:cNvSpPr>
              <a:spLocks/>
            </p:cNvSpPr>
            <p:nvPr/>
          </p:nvSpPr>
          <p:spPr bwMode="auto">
            <a:xfrm>
              <a:off x="4978" y="775"/>
              <a:ext cx="20" cy="25"/>
            </a:xfrm>
            <a:custGeom>
              <a:avLst/>
              <a:gdLst/>
              <a:ahLst/>
              <a:cxnLst>
                <a:cxn ang="0">
                  <a:pos x="4" y="25"/>
                </a:cxn>
                <a:cxn ang="0">
                  <a:pos x="0" y="0"/>
                </a:cxn>
                <a:cxn ang="0">
                  <a:pos x="12" y="21"/>
                </a:cxn>
                <a:cxn ang="0">
                  <a:pos x="20" y="9"/>
                </a:cxn>
                <a:cxn ang="0">
                  <a:pos x="20" y="21"/>
                </a:cxn>
                <a:cxn ang="0">
                  <a:pos x="4" y="25"/>
                </a:cxn>
              </a:cxnLst>
              <a:rect l="0" t="0" r="r" b="b"/>
              <a:pathLst>
                <a:path w="20" h="25">
                  <a:moveTo>
                    <a:pt x="4" y="25"/>
                  </a:moveTo>
                  <a:lnTo>
                    <a:pt x="0" y="0"/>
                  </a:lnTo>
                  <a:lnTo>
                    <a:pt x="12" y="21"/>
                  </a:lnTo>
                  <a:lnTo>
                    <a:pt x="20" y="9"/>
                  </a:lnTo>
                  <a:lnTo>
                    <a:pt x="20" y="21"/>
                  </a:lnTo>
                  <a:lnTo>
                    <a:pt x="4" y="25"/>
                  </a:lnTo>
                </a:path>
              </a:pathLst>
            </a:custGeom>
            <a:noFill/>
            <a:ln w="0">
              <a:solidFill>
                <a:srgbClr val="999999"/>
              </a:solidFill>
              <a:prstDash val="solid"/>
              <a:round/>
              <a:headEnd/>
              <a:tailEnd/>
            </a:ln>
          </p:spPr>
          <p:txBody>
            <a:bodyPr/>
            <a:lstStyle/>
            <a:p>
              <a:endParaRPr lang="tr-TR"/>
            </a:p>
          </p:txBody>
        </p:sp>
        <p:sp>
          <p:nvSpPr>
            <p:cNvPr id="134174" name="Freeform 30"/>
            <p:cNvSpPr>
              <a:spLocks/>
            </p:cNvSpPr>
            <p:nvPr/>
          </p:nvSpPr>
          <p:spPr bwMode="auto">
            <a:xfrm>
              <a:off x="4715" y="747"/>
              <a:ext cx="258" cy="69"/>
            </a:xfrm>
            <a:custGeom>
              <a:avLst/>
              <a:gdLst/>
              <a:ahLst/>
              <a:cxnLst>
                <a:cxn ang="0">
                  <a:pos x="0" y="65"/>
                </a:cxn>
                <a:cxn ang="0">
                  <a:pos x="16" y="61"/>
                </a:cxn>
                <a:cxn ang="0">
                  <a:pos x="29" y="69"/>
                </a:cxn>
                <a:cxn ang="0">
                  <a:pos x="45" y="61"/>
                </a:cxn>
                <a:cxn ang="0">
                  <a:pos x="57" y="53"/>
                </a:cxn>
                <a:cxn ang="0">
                  <a:pos x="82" y="53"/>
                </a:cxn>
                <a:cxn ang="0">
                  <a:pos x="94" y="57"/>
                </a:cxn>
                <a:cxn ang="0">
                  <a:pos x="107" y="57"/>
                </a:cxn>
                <a:cxn ang="0">
                  <a:pos x="127" y="69"/>
                </a:cxn>
                <a:cxn ang="0">
                  <a:pos x="144" y="65"/>
                </a:cxn>
                <a:cxn ang="0">
                  <a:pos x="168" y="69"/>
                </a:cxn>
                <a:cxn ang="0">
                  <a:pos x="185" y="69"/>
                </a:cxn>
                <a:cxn ang="0">
                  <a:pos x="201" y="69"/>
                </a:cxn>
                <a:cxn ang="0">
                  <a:pos x="217" y="69"/>
                </a:cxn>
                <a:cxn ang="0">
                  <a:pos x="234" y="53"/>
                </a:cxn>
                <a:cxn ang="0">
                  <a:pos x="254" y="65"/>
                </a:cxn>
                <a:cxn ang="0">
                  <a:pos x="242" y="53"/>
                </a:cxn>
                <a:cxn ang="0">
                  <a:pos x="258" y="53"/>
                </a:cxn>
                <a:cxn ang="0">
                  <a:pos x="238" y="41"/>
                </a:cxn>
                <a:cxn ang="0">
                  <a:pos x="230" y="20"/>
                </a:cxn>
                <a:cxn ang="0">
                  <a:pos x="222" y="28"/>
                </a:cxn>
                <a:cxn ang="0">
                  <a:pos x="222" y="45"/>
                </a:cxn>
                <a:cxn ang="0">
                  <a:pos x="213" y="41"/>
                </a:cxn>
                <a:cxn ang="0">
                  <a:pos x="197" y="41"/>
                </a:cxn>
                <a:cxn ang="0">
                  <a:pos x="197" y="28"/>
                </a:cxn>
                <a:cxn ang="0">
                  <a:pos x="205" y="24"/>
                </a:cxn>
                <a:cxn ang="0">
                  <a:pos x="193" y="4"/>
                </a:cxn>
                <a:cxn ang="0">
                  <a:pos x="185" y="37"/>
                </a:cxn>
                <a:cxn ang="0">
                  <a:pos x="172" y="28"/>
                </a:cxn>
                <a:cxn ang="0">
                  <a:pos x="152" y="8"/>
                </a:cxn>
                <a:cxn ang="0">
                  <a:pos x="135" y="32"/>
                </a:cxn>
                <a:cxn ang="0">
                  <a:pos x="123" y="24"/>
                </a:cxn>
                <a:cxn ang="0">
                  <a:pos x="111" y="32"/>
                </a:cxn>
                <a:cxn ang="0">
                  <a:pos x="94" y="16"/>
                </a:cxn>
                <a:cxn ang="0">
                  <a:pos x="74" y="0"/>
                </a:cxn>
                <a:cxn ang="0">
                  <a:pos x="57" y="12"/>
                </a:cxn>
                <a:cxn ang="0">
                  <a:pos x="41" y="20"/>
                </a:cxn>
                <a:cxn ang="0">
                  <a:pos x="16" y="20"/>
                </a:cxn>
                <a:cxn ang="0">
                  <a:pos x="8" y="20"/>
                </a:cxn>
                <a:cxn ang="0">
                  <a:pos x="0" y="49"/>
                </a:cxn>
              </a:cxnLst>
              <a:rect l="0" t="0" r="r" b="b"/>
              <a:pathLst>
                <a:path w="258" h="69">
                  <a:moveTo>
                    <a:pt x="0" y="49"/>
                  </a:moveTo>
                  <a:lnTo>
                    <a:pt x="0" y="65"/>
                  </a:lnTo>
                  <a:lnTo>
                    <a:pt x="8" y="69"/>
                  </a:lnTo>
                  <a:lnTo>
                    <a:pt x="16" y="61"/>
                  </a:lnTo>
                  <a:lnTo>
                    <a:pt x="21" y="69"/>
                  </a:lnTo>
                  <a:lnTo>
                    <a:pt x="29" y="69"/>
                  </a:lnTo>
                  <a:lnTo>
                    <a:pt x="37" y="69"/>
                  </a:lnTo>
                  <a:lnTo>
                    <a:pt x="45" y="61"/>
                  </a:lnTo>
                  <a:lnTo>
                    <a:pt x="53" y="57"/>
                  </a:lnTo>
                  <a:lnTo>
                    <a:pt x="57" y="53"/>
                  </a:lnTo>
                  <a:lnTo>
                    <a:pt x="70" y="53"/>
                  </a:lnTo>
                  <a:lnTo>
                    <a:pt x="82" y="53"/>
                  </a:lnTo>
                  <a:lnTo>
                    <a:pt x="86" y="61"/>
                  </a:lnTo>
                  <a:lnTo>
                    <a:pt x="94" y="57"/>
                  </a:lnTo>
                  <a:lnTo>
                    <a:pt x="98" y="61"/>
                  </a:lnTo>
                  <a:lnTo>
                    <a:pt x="107" y="57"/>
                  </a:lnTo>
                  <a:lnTo>
                    <a:pt x="115" y="65"/>
                  </a:lnTo>
                  <a:lnTo>
                    <a:pt x="127" y="69"/>
                  </a:lnTo>
                  <a:lnTo>
                    <a:pt x="135" y="57"/>
                  </a:lnTo>
                  <a:lnTo>
                    <a:pt x="144" y="65"/>
                  </a:lnTo>
                  <a:lnTo>
                    <a:pt x="160" y="65"/>
                  </a:lnTo>
                  <a:lnTo>
                    <a:pt x="168" y="69"/>
                  </a:lnTo>
                  <a:lnTo>
                    <a:pt x="181" y="69"/>
                  </a:lnTo>
                  <a:lnTo>
                    <a:pt x="185" y="69"/>
                  </a:lnTo>
                  <a:lnTo>
                    <a:pt x="193" y="69"/>
                  </a:lnTo>
                  <a:lnTo>
                    <a:pt x="201" y="69"/>
                  </a:lnTo>
                  <a:lnTo>
                    <a:pt x="213" y="69"/>
                  </a:lnTo>
                  <a:lnTo>
                    <a:pt x="217" y="69"/>
                  </a:lnTo>
                  <a:lnTo>
                    <a:pt x="226" y="65"/>
                  </a:lnTo>
                  <a:lnTo>
                    <a:pt x="234" y="53"/>
                  </a:lnTo>
                  <a:lnTo>
                    <a:pt x="250" y="65"/>
                  </a:lnTo>
                  <a:lnTo>
                    <a:pt x="254" y="65"/>
                  </a:lnTo>
                  <a:lnTo>
                    <a:pt x="250" y="61"/>
                  </a:lnTo>
                  <a:lnTo>
                    <a:pt x="242" y="53"/>
                  </a:lnTo>
                  <a:lnTo>
                    <a:pt x="250" y="49"/>
                  </a:lnTo>
                  <a:lnTo>
                    <a:pt x="258" y="53"/>
                  </a:lnTo>
                  <a:lnTo>
                    <a:pt x="254" y="45"/>
                  </a:lnTo>
                  <a:lnTo>
                    <a:pt x="238" y="41"/>
                  </a:lnTo>
                  <a:lnTo>
                    <a:pt x="230" y="49"/>
                  </a:lnTo>
                  <a:lnTo>
                    <a:pt x="230" y="20"/>
                  </a:lnTo>
                  <a:lnTo>
                    <a:pt x="217" y="12"/>
                  </a:lnTo>
                  <a:lnTo>
                    <a:pt x="222" y="28"/>
                  </a:lnTo>
                  <a:lnTo>
                    <a:pt x="217" y="20"/>
                  </a:lnTo>
                  <a:lnTo>
                    <a:pt x="222" y="45"/>
                  </a:lnTo>
                  <a:lnTo>
                    <a:pt x="213" y="49"/>
                  </a:lnTo>
                  <a:lnTo>
                    <a:pt x="213" y="41"/>
                  </a:lnTo>
                  <a:lnTo>
                    <a:pt x="201" y="37"/>
                  </a:lnTo>
                  <a:lnTo>
                    <a:pt x="197" y="41"/>
                  </a:lnTo>
                  <a:lnTo>
                    <a:pt x="193" y="37"/>
                  </a:lnTo>
                  <a:lnTo>
                    <a:pt x="197" y="28"/>
                  </a:lnTo>
                  <a:lnTo>
                    <a:pt x="205" y="28"/>
                  </a:lnTo>
                  <a:lnTo>
                    <a:pt x="205" y="24"/>
                  </a:lnTo>
                  <a:lnTo>
                    <a:pt x="213" y="20"/>
                  </a:lnTo>
                  <a:lnTo>
                    <a:pt x="193" y="4"/>
                  </a:lnTo>
                  <a:lnTo>
                    <a:pt x="185" y="12"/>
                  </a:lnTo>
                  <a:lnTo>
                    <a:pt x="185" y="37"/>
                  </a:lnTo>
                  <a:lnTo>
                    <a:pt x="176" y="8"/>
                  </a:lnTo>
                  <a:lnTo>
                    <a:pt x="172" y="28"/>
                  </a:lnTo>
                  <a:lnTo>
                    <a:pt x="156" y="24"/>
                  </a:lnTo>
                  <a:lnTo>
                    <a:pt x="152" y="8"/>
                  </a:lnTo>
                  <a:lnTo>
                    <a:pt x="148" y="28"/>
                  </a:lnTo>
                  <a:lnTo>
                    <a:pt x="135" y="32"/>
                  </a:lnTo>
                  <a:lnTo>
                    <a:pt x="131" y="20"/>
                  </a:lnTo>
                  <a:lnTo>
                    <a:pt x="123" y="24"/>
                  </a:lnTo>
                  <a:lnTo>
                    <a:pt x="119" y="4"/>
                  </a:lnTo>
                  <a:lnTo>
                    <a:pt x="111" y="32"/>
                  </a:lnTo>
                  <a:lnTo>
                    <a:pt x="103" y="28"/>
                  </a:lnTo>
                  <a:lnTo>
                    <a:pt x="94" y="16"/>
                  </a:lnTo>
                  <a:lnTo>
                    <a:pt x="94" y="32"/>
                  </a:lnTo>
                  <a:lnTo>
                    <a:pt x="74" y="0"/>
                  </a:lnTo>
                  <a:lnTo>
                    <a:pt x="74" y="20"/>
                  </a:lnTo>
                  <a:lnTo>
                    <a:pt x="57" y="12"/>
                  </a:lnTo>
                  <a:lnTo>
                    <a:pt x="62" y="20"/>
                  </a:lnTo>
                  <a:lnTo>
                    <a:pt x="41" y="20"/>
                  </a:lnTo>
                  <a:lnTo>
                    <a:pt x="29" y="32"/>
                  </a:lnTo>
                  <a:lnTo>
                    <a:pt x="16" y="20"/>
                  </a:lnTo>
                  <a:lnTo>
                    <a:pt x="16" y="37"/>
                  </a:lnTo>
                  <a:lnTo>
                    <a:pt x="8" y="20"/>
                  </a:lnTo>
                  <a:lnTo>
                    <a:pt x="8" y="49"/>
                  </a:lnTo>
                  <a:lnTo>
                    <a:pt x="0" y="49"/>
                  </a:lnTo>
                  <a:close/>
                </a:path>
              </a:pathLst>
            </a:custGeom>
            <a:solidFill>
              <a:srgbClr val="999999"/>
            </a:solidFill>
            <a:ln w="9525">
              <a:noFill/>
              <a:round/>
              <a:headEnd/>
              <a:tailEnd/>
            </a:ln>
          </p:spPr>
          <p:txBody>
            <a:bodyPr/>
            <a:lstStyle/>
            <a:p>
              <a:endParaRPr lang="tr-TR"/>
            </a:p>
          </p:txBody>
        </p:sp>
        <p:sp>
          <p:nvSpPr>
            <p:cNvPr id="134175" name="Freeform 31"/>
            <p:cNvSpPr>
              <a:spLocks/>
            </p:cNvSpPr>
            <p:nvPr/>
          </p:nvSpPr>
          <p:spPr bwMode="auto">
            <a:xfrm>
              <a:off x="4715" y="747"/>
              <a:ext cx="258" cy="69"/>
            </a:xfrm>
            <a:custGeom>
              <a:avLst/>
              <a:gdLst/>
              <a:ahLst/>
              <a:cxnLst>
                <a:cxn ang="0">
                  <a:pos x="0" y="65"/>
                </a:cxn>
                <a:cxn ang="0">
                  <a:pos x="16" y="61"/>
                </a:cxn>
                <a:cxn ang="0">
                  <a:pos x="29" y="69"/>
                </a:cxn>
                <a:cxn ang="0">
                  <a:pos x="45" y="61"/>
                </a:cxn>
                <a:cxn ang="0">
                  <a:pos x="57" y="53"/>
                </a:cxn>
                <a:cxn ang="0">
                  <a:pos x="82" y="53"/>
                </a:cxn>
                <a:cxn ang="0">
                  <a:pos x="94" y="57"/>
                </a:cxn>
                <a:cxn ang="0">
                  <a:pos x="107" y="57"/>
                </a:cxn>
                <a:cxn ang="0">
                  <a:pos x="127" y="69"/>
                </a:cxn>
                <a:cxn ang="0">
                  <a:pos x="144" y="65"/>
                </a:cxn>
                <a:cxn ang="0">
                  <a:pos x="168" y="69"/>
                </a:cxn>
                <a:cxn ang="0">
                  <a:pos x="185" y="69"/>
                </a:cxn>
                <a:cxn ang="0">
                  <a:pos x="201" y="69"/>
                </a:cxn>
                <a:cxn ang="0">
                  <a:pos x="217" y="69"/>
                </a:cxn>
                <a:cxn ang="0">
                  <a:pos x="234" y="53"/>
                </a:cxn>
                <a:cxn ang="0">
                  <a:pos x="254" y="65"/>
                </a:cxn>
                <a:cxn ang="0">
                  <a:pos x="242" y="53"/>
                </a:cxn>
                <a:cxn ang="0">
                  <a:pos x="258" y="53"/>
                </a:cxn>
                <a:cxn ang="0">
                  <a:pos x="238" y="41"/>
                </a:cxn>
                <a:cxn ang="0">
                  <a:pos x="230" y="20"/>
                </a:cxn>
                <a:cxn ang="0">
                  <a:pos x="222" y="28"/>
                </a:cxn>
                <a:cxn ang="0">
                  <a:pos x="222" y="45"/>
                </a:cxn>
                <a:cxn ang="0">
                  <a:pos x="213" y="41"/>
                </a:cxn>
                <a:cxn ang="0">
                  <a:pos x="197" y="41"/>
                </a:cxn>
                <a:cxn ang="0">
                  <a:pos x="197" y="28"/>
                </a:cxn>
                <a:cxn ang="0">
                  <a:pos x="205" y="24"/>
                </a:cxn>
                <a:cxn ang="0">
                  <a:pos x="193" y="4"/>
                </a:cxn>
                <a:cxn ang="0">
                  <a:pos x="185" y="37"/>
                </a:cxn>
                <a:cxn ang="0">
                  <a:pos x="172" y="28"/>
                </a:cxn>
                <a:cxn ang="0">
                  <a:pos x="152" y="8"/>
                </a:cxn>
                <a:cxn ang="0">
                  <a:pos x="135" y="32"/>
                </a:cxn>
                <a:cxn ang="0">
                  <a:pos x="123" y="24"/>
                </a:cxn>
                <a:cxn ang="0">
                  <a:pos x="111" y="32"/>
                </a:cxn>
                <a:cxn ang="0">
                  <a:pos x="94" y="16"/>
                </a:cxn>
                <a:cxn ang="0">
                  <a:pos x="74" y="0"/>
                </a:cxn>
                <a:cxn ang="0">
                  <a:pos x="57" y="12"/>
                </a:cxn>
                <a:cxn ang="0">
                  <a:pos x="41" y="20"/>
                </a:cxn>
                <a:cxn ang="0">
                  <a:pos x="16" y="20"/>
                </a:cxn>
                <a:cxn ang="0">
                  <a:pos x="8" y="20"/>
                </a:cxn>
                <a:cxn ang="0">
                  <a:pos x="0" y="49"/>
                </a:cxn>
              </a:cxnLst>
              <a:rect l="0" t="0" r="r" b="b"/>
              <a:pathLst>
                <a:path w="258" h="69">
                  <a:moveTo>
                    <a:pt x="0" y="49"/>
                  </a:moveTo>
                  <a:lnTo>
                    <a:pt x="0" y="65"/>
                  </a:lnTo>
                  <a:lnTo>
                    <a:pt x="8" y="69"/>
                  </a:lnTo>
                  <a:lnTo>
                    <a:pt x="16" y="61"/>
                  </a:lnTo>
                  <a:lnTo>
                    <a:pt x="21" y="69"/>
                  </a:lnTo>
                  <a:lnTo>
                    <a:pt x="29" y="69"/>
                  </a:lnTo>
                  <a:lnTo>
                    <a:pt x="37" y="69"/>
                  </a:lnTo>
                  <a:lnTo>
                    <a:pt x="45" y="61"/>
                  </a:lnTo>
                  <a:lnTo>
                    <a:pt x="53" y="57"/>
                  </a:lnTo>
                  <a:lnTo>
                    <a:pt x="57" y="53"/>
                  </a:lnTo>
                  <a:lnTo>
                    <a:pt x="70" y="53"/>
                  </a:lnTo>
                  <a:lnTo>
                    <a:pt x="82" y="53"/>
                  </a:lnTo>
                  <a:lnTo>
                    <a:pt x="86" y="61"/>
                  </a:lnTo>
                  <a:lnTo>
                    <a:pt x="94" y="57"/>
                  </a:lnTo>
                  <a:lnTo>
                    <a:pt x="98" y="61"/>
                  </a:lnTo>
                  <a:lnTo>
                    <a:pt x="107" y="57"/>
                  </a:lnTo>
                  <a:lnTo>
                    <a:pt x="115" y="65"/>
                  </a:lnTo>
                  <a:lnTo>
                    <a:pt x="127" y="69"/>
                  </a:lnTo>
                  <a:lnTo>
                    <a:pt x="135" y="57"/>
                  </a:lnTo>
                  <a:lnTo>
                    <a:pt x="144" y="65"/>
                  </a:lnTo>
                  <a:lnTo>
                    <a:pt x="160" y="65"/>
                  </a:lnTo>
                  <a:lnTo>
                    <a:pt x="168" y="69"/>
                  </a:lnTo>
                  <a:lnTo>
                    <a:pt x="181" y="69"/>
                  </a:lnTo>
                  <a:lnTo>
                    <a:pt x="185" y="69"/>
                  </a:lnTo>
                  <a:lnTo>
                    <a:pt x="193" y="69"/>
                  </a:lnTo>
                  <a:lnTo>
                    <a:pt x="201" y="69"/>
                  </a:lnTo>
                  <a:lnTo>
                    <a:pt x="213" y="69"/>
                  </a:lnTo>
                  <a:lnTo>
                    <a:pt x="217" y="69"/>
                  </a:lnTo>
                  <a:lnTo>
                    <a:pt x="226" y="65"/>
                  </a:lnTo>
                  <a:lnTo>
                    <a:pt x="234" y="53"/>
                  </a:lnTo>
                  <a:lnTo>
                    <a:pt x="250" y="65"/>
                  </a:lnTo>
                  <a:lnTo>
                    <a:pt x="254" y="65"/>
                  </a:lnTo>
                  <a:lnTo>
                    <a:pt x="250" y="61"/>
                  </a:lnTo>
                  <a:lnTo>
                    <a:pt x="242" y="53"/>
                  </a:lnTo>
                  <a:lnTo>
                    <a:pt x="250" y="49"/>
                  </a:lnTo>
                  <a:lnTo>
                    <a:pt x="258" y="53"/>
                  </a:lnTo>
                  <a:lnTo>
                    <a:pt x="254" y="45"/>
                  </a:lnTo>
                  <a:lnTo>
                    <a:pt x="238" y="41"/>
                  </a:lnTo>
                  <a:lnTo>
                    <a:pt x="230" y="49"/>
                  </a:lnTo>
                  <a:lnTo>
                    <a:pt x="230" y="20"/>
                  </a:lnTo>
                  <a:lnTo>
                    <a:pt x="217" y="12"/>
                  </a:lnTo>
                  <a:lnTo>
                    <a:pt x="222" y="28"/>
                  </a:lnTo>
                  <a:lnTo>
                    <a:pt x="217" y="20"/>
                  </a:lnTo>
                  <a:lnTo>
                    <a:pt x="222" y="45"/>
                  </a:lnTo>
                  <a:lnTo>
                    <a:pt x="213" y="49"/>
                  </a:lnTo>
                  <a:lnTo>
                    <a:pt x="213" y="41"/>
                  </a:lnTo>
                  <a:lnTo>
                    <a:pt x="201" y="37"/>
                  </a:lnTo>
                  <a:lnTo>
                    <a:pt x="197" y="41"/>
                  </a:lnTo>
                  <a:lnTo>
                    <a:pt x="193" y="37"/>
                  </a:lnTo>
                  <a:lnTo>
                    <a:pt x="197" y="28"/>
                  </a:lnTo>
                  <a:lnTo>
                    <a:pt x="205" y="28"/>
                  </a:lnTo>
                  <a:lnTo>
                    <a:pt x="205" y="24"/>
                  </a:lnTo>
                  <a:lnTo>
                    <a:pt x="213" y="20"/>
                  </a:lnTo>
                  <a:lnTo>
                    <a:pt x="193" y="4"/>
                  </a:lnTo>
                  <a:lnTo>
                    <a:pt x="185" y="12"/>
                  </a:lnTo>
                  <a:lnTo>
                    <a:pt x="185" y="37"/>
                  </a:lnTo>
                  <a:lnTo>
                    <a:pt x="176" y="8"/>
                  </a:lnTo>
                  <a:lnTo>
                    <a:pt x="172" y="28"/>
                  </a:lnTo>
                  <a:lnTo>
                    <a:pt x="156" y="24"/>
                  </a:lnTo>
                  <a:lnTo>
                    <a:pt x="152" y="8"/>
                  </a:lnTo>
                  <a:lnTo>
                    <a:pt x="148" y="28"/>
                  </a:lnTo>
                  <a:lnTo>
                    <a:pt x="135" y="32"/>
                  </a:lnTo>
                  <a:lnTo>
                    <a:pt x="131" y="20"/>
                  </a:lnTo>
                  <a:lnTo>
                    <a:pt x="123" y="24"/>
                  </a:lnTo>
                  <a:lnTo>
                    <a:pt x="119" y="4"/>
                  </a:lnTo>
                  <a:lnTo>
                    <a:pt x="111" y="32"/>
                  </a:lnTo>
                  <a:lnTo>
                    <a:pt x="103" y="28"/>
                  </a:lnTo>
                  <a:lnTo>
                    <a:pt x="94" y="16"/>
                  </a:lnTo>
                  <a:lnTo>
                    <a:pt x="94" y="32"/>
                  </a:lnTo>
                  <a:lnTo>
                    <a:pt x="74" y="0"/>
                  </a:lnTo>
                  <a:lnTo>
                    <a:pt x="74" y="20"/>
                  </a:lnTo>
                  <a:lnTo>
                    <a:pt x="57" y="12"/>
                  </a:lnTo>
                  <a:lnTo>
                    <a:pt x="62" y="20"/>
                  </a:lnTo>
                  <a:lnTo>
                    <a:pt x="41" y="20"/>
                  </a:lnTo>
                  <a:lnTo>
                    <a:pt x="29" y="32"/>
                  </a:lnTo>
                  <a:lnTo>
                    <a:pt x="16" y="20"/>
                  </a:lnTo>
                  <a:lnTo>
                    <a:pt x="16" y="37"/>
                  </a:lnTo>
                  <a:lnTo>
                    <a:pt x="8" y="20"/>
                  </a:lnTo>
                  <a:lnTo>
                    <a:pt x="8" y="49"/>
                  </a:lnTo>
                  <a:lnTo>
                    <a:pt x="0" y="49"/>
                  </a:lnTo>
                </a:path>
              </a:pathLst>
            </a:custGeom>
            <a:noFill/>
            <a:ln w="0">
              <a:solidFill>
                <a:srgbClr val="999999"/>
              </a:solidFill>
              <a:prstDash val="solid"/>
              <a:round/>
              <a:headEnd/>
              <a:tailEnd/>
            </a:ln>
          </p:spPr>
          <p:txBody>
            <a:bodyPr/>
            <a:lstStyle/>
            <a:p>
              <a:endParaRPr lang="tr-TR"/>
            </a:p>
          </p:txBody>
        </p:sp>
        <p:sp>
          <p:nvSpPr>
            <p:cNvPr id="134176" name="Freeform 32"/>
            <p:cNvSpPr>
              <a:spLocks/>
            </p:cNvSpPr>
            <p:nvPr/>
          </p:nvSpPr>
          <p:spPr bwMode="auto">
            <a:xfrm>
              <a:off x="4912" y="505"/>
              <a:ext cx="82" cy="32"/>
            </a:xfrm>
            <a:custGeom>
              <a:avLst/>
              <a:gdLst/>
              <a:ahLst/>
              <a:cxnLst>
                <a:cxn ang="0">
                  <a:pos x="82" y="4"/>
                </a:cxn>
                <a:cxn ang="0">
                  <a:pos x="74" y="0"/>
                </a:cxn>
                <a:cxn ang="0">
                  <a:pos x="66" y="0"/>
                </a:cxn>
                <a:cxn ang="0">
                  <a:pos x="61" y="0"/>
                </a:cxn>
                <a:cxn ang="0">
                  <a:pos x="53" y="0"/>
                </a:cxn>
                <a:cxn ang="0">
                  <a:pos x="49" y="0"/>
                </a:cxn>
                <a:cxn ang="0">
                  <a:pos x="41" y="0"/>
                </a:cxn>
                <a:cxn ang="0">
                  <a:pos x="37" y="4"/>
                </a:cxn>
                <a:cxn ang="0">
                  <a:pos x="29" y="4"/>
                </a:cxn>
                <a:cxn ang="0">
                  <a:pos x="25" y="8"/>
                </a:cxn>
                <a:cxn ang="0">
                  <a:pos x="16" y="12"/>
                </a:cxn>
                <a:cxn ang="0">
                  <a:pos x="12" y="16"/>
                </a:cxn>
                <a:cxn ang="0">
                  <a:pos x="8" y="20"/>
                </a:cxn>
                <a:cxn ang="0">
                  <a:pos x="4" y="24"/>
                </a:cxn>
                <a:cxn ang="0">
                  <a:pos x="0" y="32"/>
                </a:cxn>
                <a:cxn ang="0">
                  <a:pos x="0" y="32"/>
                </a:cxn>
              </a:cxnLst>
              <a:rect l="0" t="0" r="r" b="b"/>
              <a:pathLst>
                <a:path w="82" h="32">
                  <a:moveTo>
                    <a:pt x="82" y="4"/>
                  </a:moveTo>
                  <a:lnTo>
                    <a:pt x="74" y="0"/>
                  </a:lnTo>
                  <a:lnTo>
                    <a:pt x="66" y="0"/>
                  </a:lnTo>
                  <a:lnTo>
                    <a:pt x="61" y="0"/>
                  </a:lnTo>
                  <a:lnTo>
                    <a:pt x="53" y="0"/>
                  </a:lnTo>
                  <a:lnTo>
                    <a:pt x="49" y="0"/>
                  </a:lnTo>
                  <a:lnTo>
                    <a:pt x="41" y="0"/>
                  </a:lnTo>
                  <a:lnTo>
                    <a:pt x="37" y="4"/>
                  </a:lnTo>
                  <a:lnTo>
                    <a:pt x="29" y="4"/>
                  </a:lnTo>
                  <a:lnTo>
                    <a:pt x="25" y="8"/>
                  </a:lnTo>
                  <a:lnTo>
                    <a:pt x="16" y="12"/>
                  </a:lnTo>
                  <a:lnTo>
                    <a:pt x="12" y="16"/>
                  </a:lnTo>
                  <a:lnTo>
                    <a:pt x="8" y="20"/>
                  </a:lnTo>
                  <a:lnTo>
                    <a:pt x="4" y="24"/>
                  </a:lnTo>
                  <a:lnTo>
                    <a:pt x="0" y="32"/>
                  </a:lnTo>
                  <a:lnTo>
                    <a:pt x="0" y="32"/>
                  </a:lnTo>
                </a:path>
              </a:pathLst>
            </a:custGeom>
            <a:noFill/>
            <a:ln w="0">
              <a:solidFill>
                <a:srgbClr val="C96623"/>
              </a:solidFill>
              <a:prstDash val="solid"/>
              <a:round/>
              <a:headEnd/>
              <a:tailEnd/>
            </a:ln>
          </p:spPr>
          <p:txBody>
            <a:bodyPr/>
            <a:lstStyle/>
            <a:p>
              <a:endParaRPr lang="tr-TR"/>
            </a:p>
          </p:txBody>
        </p:sp>
        <p:sp>
          <p:nvSpPr>
            <p:cNvPr id="134177" name="Freeform 33"/>
            <p:cNvSpPr>
              <a:spLocks/>
            </p:cNvSpPr>
            <p:nvPr/>
          </p:nvSpPr>
          <p:spPr bwMode="auto">
            <a:xfrm>
              <a:off x="4920" y="570"/>
              <a:ext cx="86" cy="33"/>
            </a:xfrm>
            <a:custGeom>
              <a:avLst/>
              <a:gdLst/>
              <a:ahLst/>
              <a:cxnLst>
                <a:cxn ang="0">
                  <a:pos x="0" y="0"/>
                </a:cxn>
                <a:cxn ang="0">
                  <a:pos x="8" y="4"/>
                </a:cxn>
                <a:cxn ang="0">
                  <a:pos x="12" y="13"/>
                </a:cxn>
                <a:cxn ang="0">
                  <a:pos x="21" y="17"/>
                </a:cxn>
                <a:cxn ang="0">
                  <a:pos x="29" y="21"/>
                </a:cxn>
                <a:cxn ang="0">
                  <a:pos x="33" y="25"/>
                </a:cxn>
                <a:cxn ang="0">
                  <a:pos x="41" y="29"/>
                </a:cxn>
                <a:cxn ang="0">
                  <a:pos x="49" y="33"/>
                </a:cxn>
                <a:cxn ang="0">
                  <a:pos x="58" y="33"/>
                </a:cxn>
                <a:cxn ang="0">
                  <a:pos x="66" y="33"/>
                </a:cxn>
                <a:cxn ang="0">
                  <a:pos x="74" y="33"/>
                </a:cxn>
                <a:cxn ang="0">
                  <a:pos x="82" y="33"/>
                </a:cxn>
                <a:cxn ang="0">
                  <a:pos x="86" y="33"/>
                </a:cxn>
              </a:cxnLst>
              <a:rect l="0" t="0" r="r" b="b"/>
              <a:pathLst>
                <a:path w="86" h="33">
                  <a:moveTo>
                    <a:pt x="0" y="0"/>
                  </a:moveTo>
                  <a:lnTo>
                    <a:pt x="8" y="4"/>
                  </a:lnTo>
                  <a:lnTo>
                    <a:pt x="12" y="13"/>
                  </a:lnTo>
                  <a:lnTo>
                    <a:pt x="21" y="17"/>
                  </a:lnTo>
                  <a:lnTo>
                    <a:pt x="29" y="21"/>
                  </a:lnTo>
                  <a:lnTo>
                    <a:pt x="33" y="25"/>
                  </a:lnTo>
                  <a:lnTo>
                    <a:pt x="41" y="29"/>
                  </a:lnTo>
                  <a:lnTo>
                    <a:pt x="49" y="33"/>
                  </a:lnTo>
                  <a:lnTo>
                    <a:pt x="58" y="33"/>
                  </a:lnTo>
                  <a:lnTo>
                    <a:pt x="66" y="33"/>
                  </a:lnTo>
                  <a:lnTo>
                    <a:pt x="74" y="33"/>
                  </a:lnTo>
                  <a:lnTo>
                    <a:pt x="82" y="33"/>
                  </a:lnTo>
                  <a:lnTo>
                    <a:pt x="86" y="33"/>
                  </a:lnTo>
                </a:path>
              </a:pathLst>
            </a:custGeom>
            <a:noFill/>
            <a:ln w="0">
              <a:solidFill>
                <a:srgbClr val="C96623"/>
              </a:solidFill>
              <a:prstDash val="solid"/>
              <a:round/>
              <a:headEnd/>
              <a:tailEnd/>
            </a:ln>
          </p:spPr>
          <p:txBody>
            <a:bodyPr/>
            <a:lstStyle/>
            <a:p>
              <a:endParaRPr lang="tr-TR"/>
            </a:p>
          </p:txBody>
        </p:sp>
        <p:sp>
          <p:nvSpPr>
            <p:cNvPr id="134178" name="Freeform 34"/>
            <p:cNvSpPr>
              <a:spLocks/>
            </p:cNvSpPr>
            <p:nvPr/>
          </p:nvSpPr>
          <p:spPr bwMode="auto">
            <a:xfrm>
              <a:off x="4965" y="554"/>
              <a:ext cx="49" cy="20"/>
            </a:xfrm>
            <a:custGeom>
              <a:avLst/>
              <a:gdLst/>
              <a:ahLst/>
              <a:cxnLst>
                <a:cxn ang="0">
                  <a:pos x="0" y="20"/>
                </a:cxn>
                <a:cxn ang="0">
                  <a:pos x="8" y="20"/>
                </a:cxn>
                <a:cxn ang="0">
                  <a:pos x="13" y="20"/>
                </a:cxn>
                <a:cxn ang="0">
                  <a:pos x="21" y="16"/>
                </a:cxn>
                <a:cxn ang="0">
                  <a:pos x="25" y="16"/>
                </a:cxn>
                <a:cxn ang="0">
                  <a:pos x="33" y="12"/>
                </a:cxn>
                <a:cxn ang="0">
                  <a:pos x="37" y="12"/>
                </a:cxn>
                <a:cxn ang="0">
                  <a:pos x="45" y="8"/>
                </a:cxn>
                <a:cxn ang="0">
                  <a:pos x="49" y="0"/>
                </a:cxn>
              </a:cxnLst>
              <a:rect l="0" t="0" r="r" b="b"/>
              <a:pathLst>
                <a:path w="49" h="20">
                  <a:moveTo>
                    <a:pt x="0" y="20"/>
                  </a:moveTo>
                  <a:lnTo>
                    <a:pt x="8" y="20"/>
                  </a:lnTo>
                  <a:lnTo>
                    <a:pt x="13" y="20"/>
                  </a:lnTo>
                  <a:lnTo>
                    <a:pt x="21" y="16"/>
                  </a:lnTo>
                  <a:lnTo>
                    <a:pt x="25" y="16"/>
                  </a:lnTo>
                  <a:lnTo>
                    <a:pt x="33" y="12"/>
                  </a:lnTo>
                  <a:lnTo>
                    <a:pt x="37" y="12"/>
                  </a:lnTo>
                  <a:lnTo>
                    <a:pt x="45" y="8"/>
                  </a:lnTo>
                  <a:lnTo>
                    <a:pt x="49" y="0"/>
                  </a:lnTo>
                </a:path>
              </a:pathLst>
            </a:custGeom>
            <a:noFill/>
            <a:ln w="0">
              <a:solidFill>
                <a:srgbClr val="C96623"/>
              </a:solidFill>
              <a:prstDash val="solid"/>
              <a:round/>
              <a:headEnd/>
              <a:tailEnd/>
            </a:ln>
          </p:spPr>
          <p:txBody>
            <a:bodyPr/>
            <a:lstStyle/>
            <a:p>
              <a:endParaRPr lang="tr-TR"/>
            </a:p>
          </p:txBody>
        </p:sp>
        <p:sp>
          <p:nvSpPr>
            <p:cNvPr id="134179" name="Freeform 35"/>
            <p:cNvSpPr>
              <a:spLocks/>
            </p:cNvSpPr>
            <p:nvPr/>
          </p:nvSpPr>
          <p:spPr bwMode="auto">
            <a:xfrm>
              <a:off x="4912" y="529"/>
              <a:ext cx="90" cy="33"/>
            </a:xfrm>
            <a:custGeom>
              <a:avLst/>
              <a:gdLst/>
              <a:ahLst/>
              <a:cxnLst>
                <a:cxn ang="0">
                  <a:pos x="90" y="0"/>
                </a:cxn>
                <a:cxn ang="0">
                  <a:pos x="20" y="0"/>
                </a:cxn>
                <a:cxn ang="0">
                  <a:pos x="4" y="17"/>
                </a:cxn>
                <a:cxn ang="0">
                  <a:pos x="4" y="17"/>
                </a:cxn>
                <a:cxn ang="0">
                  <a:pos x="0" y="17"/>
                </a:cxn>
                <a:cxn ang="0">
                  <a:pos x="0" y="17"/>
                </a:cxn>
                <a:cxn ang="0">
                  <a:pos x="0" y="17"/>
                </a:cxn>
                <a:cxn ang="0">
                  <a:pos x="0" y="21"/>
                </a:cxn>
                <a:cxn ang="0">
                  <a:pos x="0" y="21"/>
                </a:cxn>
                <a:cxn ang="0">
                  <a:pos x="4" y="21"/>
                </a:cxn>
                <a:cxn ang="0">
                  <a:pos x="4" y="21"/>
                </a:cxn>
                <a:cxn ang="0">
                  <a:pos x="8" y="21"/>
                </a:cxn>
                <a:cxn ang="0">
                  <a:pos x="8" y="21"/>
                </a:cxn>
                <a:cxn ang="0">
                  <a:pos x="12" y="25"/>
                </a:cxn>
                <a:cxn ang="0">
                  <a:pos x="20" y="29"/>
                </a:cxn>
                <a:cxn ang="0">
                  <a:pos x="25" y="33"/>
                </a:cxn>
                <a:cxn ang="0">
                  <a:pos x="37" y="33"/>
                </a:cxn>
                <a:cxn ang="0">
                  <a:pos x="41" y="33"/>
                </a:cxn>
                <a:cxn ang="0">
                  <a:pos x="49" y="33"/>
                </a:cxn>
                <a:cxn ang="0">
                  <a:pos x="57" y="33"/>
                </a:cxn>
                <a:cxn ang="0">
                  <a:pos x="61" y="33"/>
                </a:cxn>
                <a:cxn ang="0">
                  <a:pos x="70" y="33"/>
                </a:cxn>
                <a:cxn ang="0">
                  <a:pos x="74" y="29"/>
                </a:cxn>
                <a:cxn ang="0">
                  <a:pos x="82" y="25"/>
                </a:cxn>
                <a:cxn ang="0">
                  <a:pos x="86" y="21"/>
                </a:cxn>
                <a:cxn ang="0">
                  <a:pos x="90" y="0"/>
                </a:cxn>
              </a:cxnLst>
              <a:rect l="0" t="0" r="r" b="b"/>
              <a:pathLst>
                <a:path w="90" h="33">
                  <a:moveTo>
                    <a:pt x="90" y="0"/>
                  </a:moveTo>
                  <a:lnTo>
                    <a:pt x="20" y="0"/>
                  </a:lnTo>
                  <a:lnTo>
                    <a:pt x="4" y="17"/>
                  </a:lnTo>
                  <a:lnTo>
                    <a:pt x="4" y="17"/>
                  </a:lnTo>
                  <a:lnTo>
                    <a:pt x="0" y="17"/>
                  </a:lnTo>
                  <a:lnTo>
                    <a:pt x="0" y="17"/>
                  </a:lnTo>
                  <a:lnTo>
                    <a:pt x="0" y="17"/>
                  </a:lnTo>
                  <a:lnTo>
                    <a:pt x="0" y="21"/>
                  </a:lnTo>
                  <a:lnTo>
                    <a:pt x="0" y="21"/>
                  </a:lnTo>
                  <a:lnTo>
                    <a:pt x="4" y="21"/>
                  </a:lnTo>
                  <a:lnTo>
                    <a:pt x="4" y="21"/>
                  </a:lnTo>
                  <a:lnTo>
                    <a:pt x="8" y="21"/>
                  </a:lnTo>
                  <a:lnTo>
                    <a:pt x="8" y="21"/>
                  </a:lnTo>
                  <a:lnTo>
                    <a:pt x="12" y="25"/>
                  </a:lnTo>
                  <a:lnTo>
                    <a:pt x="20" y="29"/>
                  </a:lnTo>
                  <a:lnTo>
                    <a:pt x="25" y="33"/>
                  </a:lnTo>
                  <a:lnTo>
                    <a:pt x="37" y="33"/>
                  </a:lnTo>
                  <a:lnTo>
                    <a:pt x="41" y="33"/>
                  </a:lnTo>
                  <a:lnTo>
                    <a:pt x="49" y="33"/>
                  </a:lnTo>
                  <a:lnTo>
                    <a:pt x="57" y="33"/>
                  </a:lnTo>
                  <a:lnTo>
                    <a:pt x="61" y="33"/>
                  </a:lnTo>
                  <a:lnTo>
                    <a:pt x="70" y="33"/>
                  </a:lnTo>
                  <a:lnTo>
                    <a:pt x="74" y="29"/>
                  </a:lnTo>
                  <a:lnTo>
                    <a:pt x="82" y="25"/>
                  </a:lnTo>
                  <a:lnTo>
                    <a:pt x="86" y="21"/>
                  </a:lnTo>
                  <a:lnTo>
                    <a:pt x="90" y="0"/>
                  </a:lnTo>
                  <a:close/>
                </a:path>
              </a:pathLst>
            </a:custGeom>
            <a:solidFill>
              <a:srgbClr val="FFFFFF"/>
            </a:solidFill>
            <a:ln w="9525">
              <a:noFill/>
              <a:round/>
              <a:headEnd/>
              <a:tailEnd/>
            </a:ln>
          </p:spPr>
          <p:txBody>
            <a:bodyPr/>
            <a:lstStyle/>
            <a:p>
              <a:endParaRPr lang="tr-TR"/>
            </a:p>
          </p:txBody>
        </p:sp>
        <p:sp>
          <p:nvSpPr>
            <p:cNvPr id="134180" name="Freeform 36"/>
            <p:cNvSpPr>
              <a:spLocks/>
            </p:cNvSpPr>
            <p:nvPr/>
          </p:nvSpPr>
          <p:spPr bwMode="auto">
            <a:xfrm>
              <a:off x="4912" y="529"/>
              <a:ext cx="90" cy="33"/>
            </a:xfrm>
            <a:custGeom>
              <a:avLst/>
              <a:gdLst/>
              <a:ahLst/>
              <a:cxnLst>
                <a:cxn ang="0">
                  <a:pos x="90" y="0"/>
                </a:cxn>
                <a:cxn ang="0">
                  <a:pos x="20" y="0"/>
                </a:cxn>
                <a:cxn ang="0">
                  <a:pos x="4" y="17"/>
                </a:cxn>
                <a:cxn ang="0">
                  <a:pos x="4" y="17"/>
                </a:cxn>
                <a:cxn ang="0">
                  <a:pos x="0" y="17"/>
                </a:cxn>
                <a:cxn ang="0">
                  <a:pos x="0" y="17"/>
                </a:cxn>
                <a:cxn ang="0">
                  <a:pos x="0" y="17"/>
                </a:cxn>
                <a:cxn ang="0">
                  <a:pos x="0" y="21"/>
                </a:cxn>
                <a:cxn ang="0">
                  <a:pos x="0" y="21"/>
                </a:cxn>
                <a:cxn ang="0">
                  <a:pos x="4" y="21"/>
                </a:cxn>
                <a:cxn ang="0">
                  <a:pos x="4" y="21"/>
                </a:cxn>
                <a:cxn ang="0">
                  <a:pos x="8" y="21"/>
                </a:cxn>
                <a:cxn ang="0">
                  <a:pos x="8" y="21"/>
                </a:cxn>
                <a:cxn ang="0">
                  <a:pos x="12" y="25"/>
                </a:cxn>
                <a:cxn ang="0">
                  <a:pos x="20" y="29"/>
                </a:cxn>
                <a:cxn ang="0">
                  <a:pos x="25" y="33"/>
                </a:cxn>
                <a:cxn ang="0">
                  <a:pos x="37" y="33"/>
                </a:cxn>
                <a:cxn ang="0">
                  <a:pos x="41" y="33"/>
                </a:cxn>
                <a:cxn ang="0">
                  <a:pos x="49" y="33"/>
                </a:cxn>
                <a:cxn ang="0">
                  <a:pos x="57" y="33"/>
                </a:cxn>
                <a:cxn ang="0">
                  <a:pos x="61" y="33"/>
                </a:cxn>
                <a:cxn ang="0">
                  <a:pos x="70" y="33"/>
                </a:cxn>
                <a:cxn ang="0">
                  <a:pos x="74" y="29"/>
                </a:cxn>
                <a:cxn ang="0">
                  <a:pos x="82" y="25"/>
                </a:cxn>
                <a:cxn ang="0">
                  <a:pos x="86" y="21"/>
                </a:cxn>
                <a:cxn ang="0">
                  <a:pos x="90" y="0"/>
                </a:cxn>
              </a:cxnLst>
              <a:rect l="0" t="0" r="r" b="b"/>
              <a:pathLst>
                <a:path w="90" h="33">
                  <a:moveTo>
                    <a:pt x="90" y="0"/>
                  </a:moveTo>
                  <a:lnTo>
                    <a:pt x="20" y="0"/>
                  </a:lnTo>
                  <a:lnTo>
                    <a:pt x="4" y="17"/>
                  </a:lnTo>
                  <a:lnTo>
                    <a:pt x="4" y="17"/>
                  </a:lnTo>
                  <a:lnTo>
                    <a:pt x="0" y="17"/>
                  </a:lnTo>
                  <a:lnTo>
                    <a:pt x="0" y="17"/>
                  </a:lnTo>
                  <a:lnTo>
                    <a:pt x="0" y="17"/>
                  </a:lnTo>
                  <a:lnTo>
                    <a:pt x="0" y="21"/>
                  </a:lnTo>
                  <a:lnTo>
                    <a:pt x="0" y="21"/>
                  </a:lnTo>
                  <a:lnTo>
                    <a:pt x="4" y="21"/>
                  </a:lnTo>
                  <a:lnTo>
                    <a:pt x="4" y="21"/>
                  </a:lnTo>
                  <a:lnTo>
                    <a:pt x="8" y="21"/>
                  </a:lnTo>
                  <a:lnTo>
                    <a:pt x="8" y="21"/>
                  </a:lnTo>
                  <a:lnTo>
                    <a:pt x="12" y="25"/>
                  </a:lnTo>
                  <a:lnTo>
                    <a:pt x="20" y="29"/>
                  </a:lnTo>
                  <a:lnTo>
                    <a:pt x="25" y="33"/>
                  </a:lnTo>
                  <a:lnTo>
                    <a:pt x="37" y="33"/>
                  </a:lnTo>
                  <a:lnTo>
                    <a:pt x="41" y="33"/>
                  </a:lnTo>
                  <a:lnTo>
                    <a:pt x="49" y="33"/>
                  </a:lnTo>
                  <a:lnTo>
                    <a:pt x="57" y="33"/>
                  </a:lnTo>
                  <a:lnTo>
                    <a:pt x="61" y="33"/>
                  </a:lnTo>
                  <a:lnTo>
                    <a:pt x="70" y="33"/>
                  </a:lnTo>
                  <a:lnTo>
                    <a:pt x="74" y="29"/>
                  </a:lnTo>
                  <a:lnTo>
                    <a:pt x="82" y="25"/>
                  </a:lnTo>
                  <a:lnTo>
                    <a:pt x="86" y="21"/>
                  </a:lnTo>
                  <a:lnTo>
                    <a:pt x="90" y="0"/>
                  </a:lnTo>
                </a:path>
              </a:pathLst>
            </a:custGeom>
            <a:noFill/>
            <a:ln w="0">
              <a:solidFill>
                <a:srgbClr val="000000"/>
              </a:solidFill>
              <a:prstDash val="solid"/>
              <a:round/>
              <a:headEnd/>
              <a:tailEnd/>
            </a:ln>
          </p:spPr>
          <p:txBody>
            <a:bodyPr/>
            <a:lstStyle/>
            <a:p>
              <a:endParaRPr lang="tr-TR"/>
            </a:p>
          </p:txBody>
        </p:sp>
        <p:sp>
          <p:nvSpPr>
            <p:cNvPr id="134181" name="Freeform 37"/>
            <p:cNvSpPr>
              <a:spLocks/>
            </p:cNvSpPr>
            <p:nvPr/>
          </p:nvSpPr>
          <p:spPr bwMode="auto">
            <a:xfrm>
              <a:off x="4916" y="517"/>
              <a:ext cx="103" cy="37"/>
            </a:xfrm>
            <a:custGeom>
              <a:avLst/>
              <a:gdLst/>
              <a:ahLst/>
              <a:cxnLst>
                <a:cxn ang="0">
                  <a:pos x="25" y="16"/>
                </a:cxn>
                <a:cxn ang="0">
                  <a:pos x="21" y="16"/>
                </a:cxn>
                <a:cxn ang="0">
                  <a:pos x="12" y="20"/>
                </a:cxn>
                <a:cxn ang="0">
                  <a:pos x="8" y="20"/>
                </a:cxn>
                <a:cxn ang="0">
                  <a:pos x="4" y="25"/>
                </a:cxn>
                <a:cxn ang="0">
                  <a:pos x="0" y="25"/>
                </a:cxn>
                <a:cxn ang="0">
                  <a:pos x="0" y="25"/>
                </a:cxn>
                <a:cxn ang="0">
                  <a:pos x="4" y="25"/>
                </a:cxn>
                <a:cxn ang="0">
                  <a:pos x="8" y="20"/>
                </a:cxn>
                <a:cxn ang="0">
                  <a:pos x="12" y="16"/>
                </a:cxn>
                <a:cxn ang="0">
                  <a:pos x="21" y="12"/>
                </a:cxn>
                <a:cxn ang="0">
                  <a:pos x="25" y="8"/>
                </a:cxn>
                <a:cxn ang="0">
                  <a:pos x="33" y="4"/>
                </a:cxn>
                <a:cxn ang="0">
                  <a:pos x="37" y="4"/>
                </a:cxn>
                <a:cxn ang="0">
                  <a:pos x="45" y="4"/>
                </a:cxn>
                <a:cxn ang="0">
                  <a:pos x="49" y="0"/>
                </a:cxn>
                <a:cxn ang="0">
                  <a:pos x="57" y="4"/>
                </a:cxn>
                <a:cxn ang="0">
                  <a:pos x="62" y="4"/>
                </a:cxn>
                <a:cxn ang="0">
                  <a:pos x="70" y="4"/>
                </a:cxn>
                <a:cxn ang="0">
                  <a:pos x="78" y="8"/>
                </a:cxn>
                <a:cxn ang="0">
                  <a:pos x="82" y="12"/>
                </a:cxn>
                <a:cxn ang="0">
                  <a:pos x="90" y="12"/>
                </a:cxn>
                <a:cxn ang="0">
                  <a:pos x="94" y="16"/>
                </a:cxn>
                <a:cxn ang="0">
                  <a:pos x="98" y="20"/>
                </a:cxn>
                <a:cxn ang="0">
                  <a:pos x="103" y="25"/>
                </a:cxn>
                <a:cxn ang="0">
                  <a:pos x="103" y="25"/>
                </a:cxn>
                <a:cxn ang="0">
                  <a:pos x="98" y="37"/>
                </a:cxn>
                <a:cxn ang="0">
                  <a:pos x="94" y="33"/>
                </a:cxn>
                <a:cxn ang="0">
                  <a:pos x="82" y="33"/>
                </a:cxn>
                <a:cxn ang="0">
                  <a:pos x="82" y="29"/>
                </a:cxn>
                <a:cxn ang="0">
                  <a:pos x="82" y="25"/>
                </a:cxn>
                <a:cxn ang="0">
                  <a:pos x="82" y="25"/>
                </a:cxn>
                <a:cxn ang="0">
                  <a:pos x="78" y="20"/>
                </a:cxn>
                <a:cxn ang="0">
                  <a:pos x="74" y="16"/>
                </a:cxn>
                <a:cxn ang="0">
                  <a:pos x="74" y="16"/>
                </a:cxn>
                <a:cxn ang="0">
                  <a:pos x="70" y="16"/>
                </a:cxn>
                <a:cxn ang="0">
                  <a:pos x="70" y="16"/>
                </a:cxn>
                <a:cxn ang="0">
                  <a:pos x="70" y="16"/>
                </a:cxn>
                <a:cxn ang="0">
                  <a:pos x="70" y="20"/>
                </a:cxn>
                <a:cxn ang="0">
                  <a:pos x="70" y="25"/>
                </a:cxn>
                <a:cxn ang="0">
                  <a:pos x="66" y="29"/>
                </a:cxn>
                <a:cxn ang="0">
                  <a:pos x="66" y="33"/>
                </a:cxn>
                <a:cxn ang="0">
                  <a:pos x="62" y="33"/>
                </a:cxn>
                <a:cxn ang="0">
                  <a:pos x="57" y="37"/>
                </a:cxn>
                <a:cxn ang="0">
                  <a:pos x="57" y="37"/>
                </a:cxn>
                <a:cxn ang="0">
                  <a:pos x="53" y="37"/>
                </a:cxn>
                <a:cxn ang="0">
                  <a:pos x="49" y="37"/>
                </a:cxn>
                <a:cxn ang="0">
                  <a:pos x="45" y="37"/>
                </a:cxn>
                <a:cxn ang="0">
                  <a:pos x="45" y="37"/>
                </a:cxn>
                <a:cxn ang="0">
                  <a:pos x="41" y="37"/>
                </a:cxn>
                <a:cxn ang="0">
                  <a:pos x="37" y="37"/>
                </a:cxn>
                <a:cxn ang="0">
                  <a:pos x="33" y="37"/>
                </a:cxn>
                <a:cxn ang="0">
                  <a:pos x="33" y="33"/>
                </a:cxn>
                <a:cxn ang="0">
                  <a:pos x="29" y="33"/>
                </a:cxn>
                <a:cxn ang="0">
                  <a:pos x="25" y="29"/>
                </a:cxn>
                <a:cxn ang="0">
                  <a:pos x="25" y="25"/>
                </a:cxn>
                <a:cxn ang="0">
                  <a:pos x="25" y="20"/>
                </a:cxn>
                <a:cxn ang="0">
                  <a:pos x="25" y="16"/>
                </a:cxn>
                <a:cxn ang="0">
                  <a:pos x="25" y="16"/>
                </a:cxn>
              </a:cxnLst>
              <a:rect l="0" t="0" r="r" b="b"/>
              <a:pathLst>
                <a:path w="103" h="37">
                  <a:moveTo>
                    <a:pt x="25" y="16"/>
                  </a:moveTo>
                  <a:lnTo>
                    <a:pt x="21" y="16"/>
                  </a:lnTo>
                  <a:lnTo>
                    <a:pt x="12" y="20"/>
                  </a:lnTo>
                  <a:lnTo>
                    <a:pt x="8" y="20"/>
                  </a:lnTo>
                  <a:lnTo>
                    <a:pt x="4" y="25"/>
                  </a:lnTo>
                  <a:lnTo>
                    <a:pt x="0" y="25"/>
                  </a:lnTo>
                  <a:lnTo>
                    <a:pt x="0" y="25"/>
                  </a:lnTo>
                  <a:lnTo>
                    <a:pt x="4" y="25"/>
                  </a:lnTo>
                  <a:lnTo>
                    <a:pt x="8" y="20"/>
                  </a:lnTo>
                  <a:lnTo>
                    <a:pt x="12" y="16"/>
                  </a:lnTo>
                  <a:lnTo>
                    <a:pt x="21" y="12"/>
                  </a:lnTo>
                  <a:lnTo>
                    <a:pt x="25" y="8"/>
                  </a:lnTo>
                  <a:lnTo>
                    <a:pt x="33" y="4"/>
                  </a:lnTo>
                  <a:lnTo>
                    <a:pt x="37" y="4"/>
                  </a:lnTo>
                  <a:lnTo>
                    <a:pt x="45" y="4"/>
                  </a:lnTo>
                  <a:lnTo>
                    <a:pt x="49" y="0"/>
                  </a:lnTo>
                  <a:lnTo>
                    <a:pt x="57" y="4"/>
                  </a:lnTo>
                  <a:lnTo>
                    <a:pt x="62" y="4"/>
                  </a:lnTo>
                  <a:lnTo>
                    <a:pt x="70" y="4"/>
                  </a:lnTo>
                  <a:lnTo>
                    <a:pt x="78" y="8"/>
                  </a:lnTo>
                  <a:lnTo>
                    <a:pt x="82" y="12"/>
                  </a:lnTo>
                  <a:lnTo>
                    <a:pt x="90" y="12"/>
                  </a:lnTo>
                  <a:lnTo>
                    <a:pt x="94" y="16"/>
                  </a:lnTo>
                  <a:lnTo>
                    <a:pt x="98" y="20"/>
                  </a:lnTo>
                  <a:lnTo>
                    <a:pt x="103" y="25"/>
                  </a:lnTo>
                  <a:lnTo>
                    <a:pt x="103" y="25"/>
                  </a:lnTo>
                  <a:lnTo>
                    <a:pt x="98" y="37"/>
                  </a:lnTo>
                  <a:lnTo>
                    <a:pt x="94" y="33"/>
                  </a:lnTo>
                  <a:lnTo>
                    <a:pt x="82" y="33"/>
                  </a:lnTo>
                  <a:lnTo>
                    <a:pt x="82" y="29"/>
                  </a:lnTo>
                  <a:lnTo>
                    <a:pt x="82" y="25"/>
                  </a:lnTo>
                  <a:lnTo>
                    <a:pt x="82" y="25"/>
                  </a:lnTo>
                  <a:lnTo>
                    <a:pt x="78" y="20"/>
                  </a:lnTo>
                  <a:lnTo>
                    <a:pt x="74" y="16"/>
                  </a:lnTo>
                  <a:lnTo>
                    <a:pt x="74" y="16"/>
                  </a:lnTo>
                  <a:lnTo>
                    <a:pt x="70" y="16"/>
                  </a:lnTo>
                  <a:lnTo>
                    <a:pt x="70" y="16"/>
                  </a:lnTo>
                  <a:lnTo>
                    <a:pt x="70" y="16"/>
                  </a:lnTo>
                  <a:lnTo>
                    <a:pt x="70" y="20"/>
                  </a:lnTo>
                  <a:lnTo>
                    <a:pt x="70" y="25"/>
                  </a:lnTo>
                  <a:lnTo>
                    <a:pt x="66" y="29"/>
                  </a:lnTo>
                  <a:lnTo>
                    <a:pt x="66" y="33"/>
                  </a:lnTo>
                  <a:lnTo>
                    <a:pt x="62" y="33"/>
                  </a:lnTo>
                  <a:lnTo>
                    <a:pt x="57" y="37"/>
                  </a:lnTo>
                  <a:lnTo>
                    <a:pt x="57" y="37"/>
                  </a:lnTo>
                  <a:lnTo>
                    <a:pt x="53" y="37"/>
                  </a:lnTo>
                  <a:lnTo>
                    <a:pt x="49" y="37"/>
                  </a:lnTo>
                  <a:lnTo>
                    <a:pt x="45" y="37"/>
                  </a:lnTo>
                  <a:lnTo>
                    <a:pt x="45" y="37"/>
                  </a:lnTo>
                  <a:lnTo>
                    <a:pt x="41" y="37"/>
                  </a:lnTo>
                  <a:lnTo>
                    <a:pt x="37" y="37"/>
                  </a:lnTo>
                  <a:lnTo>
                    <a:pt x="33" y="37"/>
                  </a:lnTo>
                  <a:lnTo>
                    <a:pt x="33" y="33"/>
                  </a:lnTo>
                  <a:lnTo>
                    <a:pt x="29" y="33"/>
                  </a:lnTo>
                  <a:lnTo>
                    <a:pt x="25" y="29"/>
                  </a:lnTo>
                  <a:lnTo>
                    <a:pt x="25" y="25"/>
                  </a:lnTo>
                  <a:lnTo>
                    <a:pt x="25" y="20"/>
                  </a:lnTo>
                  <a:lnTo>
                    <a:pt x="25" y="16"/>
                  </a:lnTo>
                  <a:lnTo>
                    <a:pt x="25" y="16"/>
                  </a:lnTo>
                  <a:close/>
                </a:path>
              </a:pathLst>
            </a:custGeom>
            <a:solidFill>
              <a:srgbClr val="000000"/>
            </a:solidFill>
            <a:ln w="9525">
              <a:noFill/>
              <a:round/>
              <a:headEnd/>
              <a:tailEnd/>
            </a:ln>
          </p:spPr>
          <p:txBody>
            <a:bodyPr/>
            <a:lstStyle/>
            <a:p>
              <a:endParaRPr lang="tr-TR"/>
            </a:p>
          </p:txBody>
        </p:sp>
        <p:sp>
          <p:nvSpPr>
            <p:cNvPr id="134182" name="Freeform 38"/>
            <p:cNvSpPr>
              <a:spLocks/>
            </p:cNvSpPr>
            <p:nvPr/>
          </p:nvSpPr>
          <p:spPr bwMode="auto">
            <a:xfrm>
              <a:off x="4916" y="517"/>
              <a:ext cx="103" cy="37"/>
            </a:xfrm>
            <a:custGeom>
              <a:avLst/>
              <a:gdLst/>
              <a:ahLst/>
              <a:cxnLst>
                <a:cxn ang="0">
                  <a:pos x="25" y="16"/>
                </a:cxn>
                <a:cxn ang="0">
                  <a:pos x="21" y="16"/>
                </a:cxn>
                <a:cxn ang="0">
                  <a:pos x="12" y="20"/>
                </a:cxn>
                <a:cxn ang="0">
                  <a:pos x="8" y="20"/>
                </a:cxn>
                <a:cxn ang="0">
                  <a:pos x="4" y="25"/>
                </a:cxn>
                <a:cxn ang="0">
                  <a:pos x="0" y="25"/>
                </a:cxn>
                <a:cxn ang="0">
                  <a:pos x="0" y="25"/>
                </a:cxn>
                <a:cxn ang="0">
                  <a:pos x="4" y="25"/>
                </a:cxn>
                <a:cxn ang="0">
                  <a:pos x="8" y="20"/>
                </a:cxn>
                <a:cxn ang="0">
                  <a:pos x="12" y="16"/>
                </a:cxn>
                <a:cxn ang="0">
                  <a:pos x="21" y="12"/>
                </a:cxn>
                <a:cxn ang="0">
                  <a:pos x="25" y="8"/>
                </a:cxn>
                <a:cxn ang="0">
                  <a:pos x="33" y="4"/>
                </a:cxn>
                <a:cxn ang="0">
                  <a:pos x="37" y="4"/>
                </a:cxn>
                <a:cxn ang="0">
                  <a:pos x="45" y="4"/>
                </a:cxn>
                <a:cxn ang="0">
                  <a:pos x="49" y="0"/>
                </a:cxn>
                <a:cxn ang="0">
                  <a:pos x="57" y="4"/>
                </a:cxn>
                <a:cxn ang="0">
                  <a:pos x="62" y="4"/>
                </a:cxn>
                <a:cxn ang="0">
                  <a:pos x="70" y="4"/>
                </a:cxn>
                <a:cxn ang="0">
                  <a:pos x="78" y="8"/>
                </a:cxn>
                <a:cxn ang="0">
                  <a:pos x="82" y="12"/>
                </a:cxn>
                <a:cxn ang="0">
                  <a:pos x="90" y="12"/>
                </a:cxn>
                <a:cxn ang="0">
                  <a:pos x="94" y="16"/>
                </a:cxn>
                <a:cxn ang="0">
                  <a:pos x="98" y="20"/>
                </a:cxn>
                <a:cxn ang="0">
                  <a:pos x="103" y="25"/>
                </a:cxn>
                <a:cxn ang="0">
                  <a:pos x="103" y="25"/>
                </a:cxn>
                <a:cxn ang="0">
                  <a:pos x="98" y="37"/>
                </a:cxn>
                <a:cxn ang="0">
                  <a:pos x="94" y="33"/>
                </a:cxn>
                <a:cxn ang="0">
                  <a:pos x="82" y="33"/>
                </a:cxn>
                <a:cxn ang="0">
                  <a:pos x="82" y="29"/>
                </a:cxn>
                <a:cxn ang="0">
                  <a:pos x="82" y="25"/>
                </a:cxn>
                <a:cxn ang="0">
                  <a:pos x="82" y="25"/>
                </a:cxn>
                <a:cxn ang="0">
                  <a:pos x="78" y="20"/>
                </a:cxn>
                <a:cxn ang="0">
                  <a:pos x="74" y="16"/>
                </a:cxn>
                <a:cxn ang="0">
                  <a:pos x="74" y="16"/>
                </a:cxn>
                <a:cxn ang="0">
                  <a:pos x="70" y="16"/>
                </a:cxn>
                <a:cxn ang="0">
                  <a:pos x="70" y="16"/>
                </a:cxn>
                <a:cxn ang="0">
                  <a:pos x="70" y="16"/>
                </a:cxn>
                <a:cxn ang="0">
                  <a:pos x="70" y="20"/>
                </a:cxn>
                <a:cxn ang="0">
                  <a:pos x="70" y="25"/>
                </a:cxn>
                <a:cxn ang="0">
                  <a:pos x="66" y="29"/>
                </a:cxn>
                <a:cxn ang="0">
                  <a:pos x="66" y="33"/>
                </a:cxn>
                <a:cxn ang="0">
                  <a:pos x="62" y="33"/>
                </a:cxn>
                <a:cxn ang="0">
                  <a:pos x="57" y="37"/>
                </a:cxn>
                <a:cxn ang="0">
                  <a:pos x="57" y="37"/>
                </a:cxn>
                <a:cxn ang="0">
                  <a:pos x="53" y="37"/>
                </a:cxn>
                <a:cxn ang="0">
                  <a:pos x="49" y="37"/>
                </a:cxn>
                <a:cxn ang="0">
                  <a:pos x="45" y="37"/>
                </a:cxn>
                <a:cxn ang="0">
                  <a:pos x="45" y="37"/>
                </a:cxn>
                <a:cxn ang="0">
                  <a:pos x="41" y="37"/>
                </a:cxn>
                <a:cxn ang="0">
                  <a:pos x="37" y="37"/>
                </a:cxn>
                <a:cxn ang="0">
                  <a:pos x="33" y="37"/>
                </a:cxn>
                <a:cxn ang="0">
                  <a:pos x="33" y="33"/>
                </a:cxn>
                <a:cxn ang="0">
                  <a:pos x="29" y="33"/>
                </a:cxn>
                <a:cxn ang="0">
                  <a:pos x="25" y="29"/>
                </a:cxn>
                <a:cxn ang="0">
                  <a:pos x="25" y="25"/>
                </a:cxn>
                <a:cxn ang="0">
                  <a:pos x="25" y="20"/>
                </a:cxn>
                <a:cxn ang="0">
                  <a:pos x="25" y="16"/>
                </a:cxn>
                <a:cxn ang="0">
                  <a:pos x="25" y="16"/>
                </a:cxn>
              </a:cxnLst>
              <a:rect l="0" t="0" r="r" b="b"/>
              <a:pathLst>
                <a:path w="103" h="37">
                  <a:moveTo>
                    <a:pt x="25" y="16"/>
                  </a:moveTo>
                  <a:lnTo>
                    <a:pt x="21" y="16"/>
                  </a:lnTo>
                  <a:lnTo>
                    <a:pt x="12" y="20"/>
                  </a:lnTo>
                  <a:lnTo>
                    <a:pt x="8" y="20"/>
                  </a:lnTo>
                  <a:lnTo>
                    <a:pt x="4" y="25"/>
                  </a:lnTo>
                  <a:lnTo>
                    <a:pt x="0" y="25"/>
                  </a:lnTo>
                  <a:lnTo>
                    <a:pt x="0" y="25"/>
                  </a:lnTo>
                  <a:lnTo>
                    <a:pt x="4" y="25"/>
                  </a:lnTo>
                  <a:lnTo>
                    <a:pt x="8" y="20"/>
                  </a:lnTo>
                  <a:lnTo>
                    <a:pt x="12" y="16"/>
                  </a:lnTo>
                  <a:lnTo>
                    <a:pt x="21" y="12"/>
                  </a:lnTo>
                  <a:lnTo>
                    <a:pt x="25" y="8"/>
                  </a:lnTo>
                  <a:lnTo>
                    <a:pt x="33" y="4"/>
                  </a:lnTo>
                  <a:lnTo>
                    <a:pt x="37" y="4"/>
                  </a:lnTo>
                  <a:lnTo>
                    <a:pt x="45" y="4"/>
                  </a:lnTo>
                  <a:lnTo>
                    <a:pt x="49" y="0"/>
                  </a:lnTo>
                  <a:lnTo>
                    <a:pt x="57" y="4"/>
                  </a:lnTo>
                  <a:lnTo>
                    <a:pt x="62" y="4"/>
                  </a:lnTo>
                  <a:lnTo>
                    <a:pt x="70" y="4"/>
                  </a:lnTo>
                  <a:lnTo>
                    <a:pt x="78" y="8"/>
                  </a:lnTo>
                  <a:lnTo>
                    <a:pt x="82" y="12"/>
                  </a:lnTo>
                  <a:lnTo>
                    <a:pt x="90" y="12"/>
                  </a:lnTo>
                  <a:lnTo>
                    <a:pt x="94" y="16"/>
                  </a:lnTo>
                  <a:lnTo>
                    <a:pt x="98" y="20"/>
                  </a:lnTo>
                  <a:lnTo>
                    <a:pt x="103" y="25"/>
                  </a:lnTo>
                  <a:lnTo>
                    <a:pt x="103" y="25"/>
                  </a:lnTo>
                  <a:lnTo>
                    <a:pt x="98" y="37"/>
                  </a:lnTo>
                  <a:lnTo>
                    <a:pt x="94" y="33"/>
                  </a:lnTo>
                  <a:lnTo>
                    <a:pt x="82" y="33"/>
                  </a:lnTo>
                  <a:lnTo>
                    <a:pt x="82" y="29"/>
                  </a:lnTo>
                  <a:lnTo>
                    <a:pt x="82" y="25"/>
                  </a:lnTo>
                  <a:lnTo>
                    <a:pt x="82" y="25"/>
                  </a:lnTo>
                  <a:lnTo>
                    <a:pt x="78" y="20"/>
                  </a:lnTo>
                  <a:lnTo>
                    <a:pt x="74" y="16"/>
                  </a:lnTo>
                  <a:lnTo>
                    <a:pt x="74" y="16"/>
                  </a:lnTo>
                  <a:lnTo>
                    <a:pt x="70" y="16"/>
                  </a:lnTo>
                  <a:lnTo>
                    <a:pt x="70" y="16"/>
                  </a:lnTo>
                  <a:lnTo>
                    <a:pt x="70" y="16"/>
                  </a:lnTo>
                  <a:lnTo>
                    <a:pt x="70" y="20"/>
                  </a:lnTo>
                  <a:lnTo>
                    <a:pt x="70" y="25"/>
                  </a:lnTo>
                  <a:lnTo>
                    <a:pt x="66" y="29"/>
                  </a:lnTo>
                  <a:lnTo>
                    <a:pt x="66" y="33"/>
                  </a:lnTo>
                  <a:lnTo>
                    <a:pt x="62" y="33"/>
                  </a:lnTo>
                  <a:lnTo>
                    <a:pt x="57" y="37"/>
                  </a:lnTo>
                  <a:lnTo>
                    <a:pt x="57" y="37"/>
                  </a:lnTo>
                  <a:lnTo>
                    <a:pt x="53" y="37"/>
                  </a:lnTo>
                  <a:lnTo>
                    <a:pt x="49" y="37"/>
                  </a:lnTo>
                  <a:lnTo>
                    <a:pt x="45" y="37"/>
                  </a:lnTo>
                  <a:lnTo>
                    <a:pt x="45" y="37"/>
                  </a:lnTo>
                  <a:lnTo>
                    <a:pt x="41" y="37"/>
                  </a:lnTo>
                  <a:lnTo>
                    <a:pt x="37" y="37"/>
                  </a:lnTo>
                  <a:lnTo>
                    <a:pt x="33" y="37"/>
                  </a:lnTo>
                  <a:lnTo>
                    <a:pt x="33" y="33"/>
                  </a:lnTo>
                  <a:lnTo>
                    <a:pt x="29" y="33"/>
                  </a:lnTo>
                  <a:lnTo>
                    <a:pt x="25" y="29"/>
                  </a:lnTo>
                  <a:lnTo>
                    <a:pt x="25" y="25"/>
                  </a:lnTo>
                  <a:lnTo>
                    <a:pt x="25" y="20"/>
                  </a:lnTo>
                  <a:lnTo>
                    <a:pt x="25" y="16"/>
                  </a:lnTo>
                  <a:lnTo>
                    <a:pt x="25" y="16"/>
                  </a:lnTo>
                </a:path>
              </a:pathLst>
            </a:custGeom>
            <a:noFill/>
            <a:ln w="0">
              <a:solidFill>
                <a:srgbClr val="000000"/>
              </a:solidFill>
              <a:prstDash val="solid"/>
              <a:round/>
              <a:headEnd/>
              <a:tailEnd/>
            </a:ln>
          </p:spPr>
          <p:txBody>
            <a:bodyPr/>
            <a:lstStyle/>
            <a:p>
              <a:endParaRPr lang="tr-TR"/>
            </a:p>
          </p:txBody>
        </p:sp>
        <p:sp>
          <p:nvSpPr>
            <p:cNvPr id="134183" name="Freeform 39"/>
            <p:cNvSpPr>
              <a:spLocks/>
            </p:cNvSpPr>
            <p:nvPr/>
          </p:nvSpPr>
          <p:spPr bwMode="auto">
            <a:xfrm>
              <a:off x="4953" y="529"/>
              <a:ext cx="12" cy="13"/>
            </a:xfrm>
            <a:custGeom>
              <a:avLst/>
              <a:gdLst/>
              <a:ahLst/>
              <a:cxnLst>
                <a:cxn ang="0">
                  <a:pos x="12" y="4"/>
                </a:cxn>
                <a:cxn ang="0">
                  <a:pos x="12" y="4"/>
                </a:cxn>
                <a:cxn ang="0">
                  <a:pos x="12" y="4"/>
                </a:cxn>
                <a:cxn ang="0">
                  <a:pos x="12" y="0"/>
                </a:cxn>
                <a:cxn ang="0">
                  <a:pos x="12" y="0"/>
                </a:cxn>
                <a:cxn ang="0">
                  <a:pos x="12" y="0"/>
                </a:cxn>
                <a:cxn ang="0">
                  <a:pos x="8" y="0"/>
                </a:cxn>
                <a:cxn ang="0">
                  <a:pos x="8" y="0"/>
                </a:cxn>
                <a:cxn ang="0">
                  <a:pos x="8" y="0"/>
                </a:cxn>
                <a:cxn ang="0">
                  <a:pos x="4" y="0"/>
                </a:cxn>
                <a:cxn ang="0">
                  <a:pos x="4" y="0"/>
                </a:cxn>
                <a:cxn ang="0">
                  <a:pos x="4" y="0"/>
                </a:cxn>
                <a:cxn ang="0">
                  <a:pos x="4" y="0"/>
                </a:cxn>
                <a:cxn ang="0">
                  <a:pos x="0" y="0"/>
                </a:cxn>
                <a:cxn ang="0">
                  <a:pos x="0" y="4"/>
                </a:cxn>
                <a:cxn ang="0">
                  <a:pos x="0" y="4"/>
                </a:cxn>
                <a:cxn ang="0">
                  <a:pos x="0" y="4"/>
                </a:cxn>
                <a:cxn ang="0">
                  <a:pos x="0" y="8"/>
                </a:cxn>
                <a:cxn ang="0">
                  <a:pos x="0" y="8"/>
                </a:cxn>
                <a:cxn ang="0">
                  <a:pos x="0" y="8"/>
                </a:cxn>
                <a:cxn ang="0">
                  <a:pos x="4" y="8"/>
                </a:cxn>
                <a:cxn ang="0">
                  <a:pos x="4" y="13"/>
                </a:cxn>
                <a:cxn ang="0">
                  <a:pos x="4" y="13"/>
                </a:cxn>
                <a:cxn ang="0">
                  <a:pos x="4" y="13"/>
                </a:cxn>
                <a:cxn ang="0">
                  <a:pos x="8" y="13"/>
                </a:cxn>
                <a:cxn ang="0">
                  <a:pos x="8" y="13"/>
                </a:cxn>
                <a:cxn ang="0">
                  <a:pos x="8" y="13"/>
                </a:cxn>
                <a:cxn ang="0">
                  <a:pos x="12" y="13"/>
                </a:cxn>
                <a:cxn ang="0">
                  <a:pos x="12" y="8"/>
                </a:cxn>
                <a:cxn ang="0">
                  <a:pos x="12" y="8"/>
                </a:cxn>
                <a:cxn ang="0">
                  <a:pos x="12" y="8"/>
                </a:cxn>
                <a:cxn ang="0">
                  <a:pos x="12" y="8"/>
                </a:cxn>
                <a:cxn ang="0">
                  <a:pos x="12" y="4"/>
                </a:cxn>
              </a:cxnLst>
              <a:rect l="0" t="0" r="r" b="b"/>
              <a:pathLst>
                <a:path w="12" h="13">
                  <a:moveTo>
                    <a:pt x="12" y="4"/>
                  </a:moveTo>
                  <a:lnTo>
                    <a:pt x="12" y="4"/>
                  </a:lnTo>
                  <a:lnTo>
                    <a:pt x="12" y="4"/>
                  </a:lnTo>
                  <a:lnTo>
                    <a:pt x="12" y="0"/>
                  </a:lnTo>
                  <a:lnTo>
                    <a:pt x="12" y="0"/>
                  </a:lnTo>
                  <a:lnTo>
                    <a:pt x="12" y="0"/>
                  </a:lnTo>
                  <a:lnTo>
                    <a:pt x="8" y="0"/>
                  </a:lnTo>
                  <a:lnTo>
                    <a:pt x="8" y="0"/>
                  </a:lnTo>
                  <a:lnTo>
                    <a:pt x="8" y="0"/>
                  </a:lnTo>
                  <a:lnTo>
                    <a:pt x="4" y="0"/>
                  </a:lnTo>
                  <a:lnTo>
                    <a:pt x="4" y="0"/>
                  </a:lnTo>
                  <a:lnTo>
                    <a:pt x="4" y="0"/>
                  </a:lnTo>
                  <a:lnTo>
                    <a:pt x="4" y="0"/>
                  </a:lnTo>
                  <a:lnTo>
                    <a:pt x="0" y="0"/>
                  </a:lnTo>
                  <a:lnTo>
                    <a:pt x="0" y="4"/>
                  </a:lnTo>
                  <a:lnTo>
                    <a:pt x="0" y="4"/>
                  </a:lnTo>
                  <a:lnTo>
                    <a:pt x="0" y="4"/>
                  </a:lnTo>
                  <a:lnTo>
                    <a:pt x="0" y="8"/>
                  </a:lnTo>
                  <a:lnTo>
                    <a:pt x="0" y="8"/>
                  </a:lnTo>
                  <a:lnTo>
                    <a:pt x="0" y="8"/>
                  </a:lnTo>
                  <a:lnTo>
                    <a:pt x="4" y="8"/>
                  </a:lnTo>
                  <a:lnTo>
                    <a:pt x="4" y="13"/>
                  </a:lnTo>
                  <a:lnTo>
                    <a:pt x="4" y="13"/>
                  </a:lnTo>
                  <a:lnTo>
                    <a:pt x="4" y="13"/>
                  </a:lnTo>
                  <a:lnTo>
                    <a:pt x="8" y="13"/>
                  </a:lnTo>
                  <a:lnTo>
                    <a:pt x="8" y="13"/>
                  </a:lnTo>
                  <a:lnTo>
                    <a:pt x="8" y="13"/>
                  </a:lnTo>
                  <a:lnTo>
                    <a:pt x="12" y="13"/>
                  </a:lnTo>
                  <a:lnTo>
                    <a:pt x="12" y="8"/>
                  </a:lnTo>
                  <a:lnTo>
                    <a:pt x="12" y="8"/>
                  </a:lnTo>
                  <a:lnTo>
                    <a:pt x="12" y="8"/>
                  </a:lnTo>
                  <a:lnTo>
                    <a:pt x="12" y="8"/>
                  </a:lnTo>
                  <a:lnTo>
                    <a:pt x="12" y="4"/>
                  </a:lnTo>
                  <a:close/>
                </a:path>
              </a:pathLst>
            </a:custGeom>
            <a:solidFill>
              <a:srgbClr val="FFFFFF"/>
            </a:solidFill>
            <a:ln w="9525">
              <a:noFill/>
              <a:round/>
              <a:headEnd/>
              <a:tailEnd/>
            </a:ln>
          </p:spPr>
          <p:txBody>
            <a:bodyPr/>
            <a:lstStyle/>
            <a:p>
              <a:endParaRPr lang="tr-TR"/>
            </a:p>
          </p:txBody>
        </p:sp>
        <p:sp>
          <p:nvSpPr>
            <p:cNvPr id="134184" name="Freeform 40"/>
            <p:cNvSpPr>
              <a:spLocks/>
            </p:cNvSpPr>
            <p:nvPr/>
          </p:nvSpPr>
          <p:spPr bwMode="auto">
            <a:xfrm>
              <a:off x="4953" y="529"/>
              <a:ext cx="12" cy="13"/>
            </a:xfrm>
            <a:custGeom>
              <a:avLst/>
              <a:gdLst/>
              <a:ahLst/>
              <a:cxnLst>
                <a:cxn ang="0">
                  <a:pos x="12" y="4"/>
                </a:cxn>
                <a:cxn ang="0">
                  <a:pos x="12" y="4"/>
                </a:cxn>
                <a:cxn ang="0">
                  <a:pos x="12" y="4"/>
                </a:cxn>
                <a:cxn ang="0">
                  <a:pos x="12" y="4"/>
                </a:cxn>
                <a:cxn ang="0">
                  <a:pos x="12" y="0"/>
                </a:cxn>
                <a:cxn ang="0">
                  <a:pos x="12" y="0"/>
                </a:cxn>
                <a:cxn ang="0">
                  <a:pos x="12" y="0"/>
                </a:cxn>
                <a:cxn ang="0">
                  <a:pos x="8" y="0"/>
                </a:cxn>
                <a:cxn ang="0">
                  <a:pos x="8" y="0"/>
                </a:cxn>
                <a:cxn ang="0">
                  <a:pos x="8" y="0"/>
                </a:cxn>
                <a:cxn ang="0">
                  <a:pos x="8" y="0"/>
                </a:cxn>
                <a:cxn ang="0">
                  <a:pos x="4" y="0"/>
                </a:cxn>
                <a:cxn ang="0">
                  <a:pos x="4" y="0"/>
                </a:cxn>
                <a:cxn ang="0">
                  <a:pos x="4" y="0"/>
                </a:cxn>
                <a:cxn ang="0">
                  <a:pos x="4" y="0"/>
                </a:cxn>
                <a:cxn ang="0">
                  <a:pos x="0" y="0"/>
                </a:cxn>
                <a:cxn ang="0">
                  <a:pos x="0" y="4"/>
                </a:cxn>
                <a:cxn ang="0">
                  <a:pos x="0" y="4"/>
                </a:cxn>
                <a:cxn ang="0">
                  <a:pos x="0" y="4"/>
                </a:cxn>
                <a:cxn ang="0">
                  <a:pos x="0" y="4"/>
                </a:cxn>
                <a:cxn ang="0">
                  <a:pos x="0" y="8"/>
                </a:cxn>
                <a:cxn ang="0">
                  <a:pos x="0" y="8"/>
                </a:cxn>
                <a:cxn ang="0">
                  <a:pos x="0" y="8"/>
                </a:cxn>
                <a:cxn ang="0">
                  <a:pos x="4" y="8"/>
                </a:cxn>
                <a:cxn ang="0">
                  <a:pos x="4" y="13"/>
                </a:cxn>
                <a:cxn ang="0">
                  <a:pos x="4" y="13"/>
                </a:cxn>
                <a:cxn ang="0">
                  <a:pos x="4" y="13"/>
                </a:cxn>
                <a:cxn ang="0">
                  <a:pos x="8" y="13"/>
                </a:cxn>
                <a:cxn ang="0">
                  <a:pos x="8" y="13"/>
                </a:cxn>
                <a:cxn ang="0">
                  <a:pos x="8" y="13"/>
                </a:cxn>
                <a:cxn ang="0">
                  <a:pos x="8" y="13"/>
                </a:cxn>
                <a:cxn ang="0">
                  <a:pos x="12" y="13"/>
                </a:cxn>
                <a:cxn ang="0">
                  <a:pos x="12" y="8"/>
                </a:cxn>
                <a:cxn ang="0">
                  <a:pos x="12" y="8"/>
                </a:cxn>
                <a:cxn ang="0">
                  <a:pos x="12" y="8"/>
                </a:cxn>
                <a:cxn ang="0">
                  <a:pos x="12" y="8"/>
                </a:cxn>
                <a:cxn ang="0">
                  <a:pos x="12" y="4"/>
                </a:cxn>
              </a:cxnLst>
              <a:rect l="0" t="0" r="r" b="b"/>
              <a:pathLst>
                <a:path w="12" h="13">
                  <a:moveTo>
                    <a:pt x="12" y="4"/>
                  </a:moveTo>
                  <a:lnTo>
                    <a:pt x="12" y="4"/>
                  </a:lnTo>
                  <a:lnTo>
                    <a:pt x="12" y="4"/>
                  </a:lnTo>
                  <a:lnTo>
                    <a:pt x="12" y="4"/>
                  </a:lnTo>
                  <a:lnTo>
                    <a:pt x="12" y="0"/>
                  </a:lnTo>
                  <a:lnTo>
                    <a:pt x="12" y="0"/>
                  </a:lnTo>
                  <a:lnTo>
                    <a:pt x="12" y="0"/>
                  </a:lnTo>
                  <a:lnTo>
                    <a:pt x="8" y="0"/>
                  </a:lnTo>
                  <a:lnTo>
                    <a:pt x="8" y="0"/>
                  </a:lnTo>
                  <a:lnTo>
                    <a:pt x="8" y="0"/>
                  </a:lnTo>
                  <a:lnTo>
                    <a:pt x="8" y="0"/>
                  </a:lnTo>
                  <a:lnTo>
                    <a:pt x="4" y="0"/>
                  </a:lnTo>
                  <a:lnTo>
                    <a:pt x="4" y="0"/>
                  </a:lnTo>
                  <a:lnTo>
                    <a:pt x="4" y="0"/>
                  </a:lnTo>
                  <a:lnTo>
                    <a:pt x="4" y="0"/>
                  </a:lnTo>
                  <a:lnTo>
                    <a:pt x="0" y="0"/>
                  </a:lnTo>
                  <a:lnTo>
                    <a:pt x="0" y="4"/>
                  </a:lnTo>
                  <a:lnTo>
                    <a:pt x="0" y="4"/>
                  </a:lnTo>
                  <a:lnTo>
                    <a:pt x="0" y="4"/>
                  </a:lnTo>
                  <a:lnTo>
                    <a:pt x="0" y="4"/>
                  </a:lnTo>
                  <a:lnTo>
                    <a:pt x="0" y="8"/>
                  </a:lnTo>
                  <a:lnTo>
                    <a:pt x="0" y="8"/>
                  </a:lnTo>
                  <a:lnTo>
                    <a:pt x="0" y="8"/>
                  </a:lnTo>
                  <a:lnTo>
                    <a:pt x="4" y="8"/>
                  </a:lnTo>
                  <a:lnTo>
                    <a:pt x="4" y="13"/>
                  </a:lnTo>
                  <a:lnTo>
                    <a:pt x="4" y="13"/>
                  </a:lnTo>
                  <a:lnTo>
                    <a:pt x="4" y="13"/>
                  </a:lnTo>
                  <a:lnTo>
                    <a:pt x="8" y="13"/>
                  </a:lnTo>
                  <a:lnTo>
                    <a:pt x="8" y="13"/>
                  </a:lnTo>
                  <a:lnTo>
                    <a:pt x="8" y="13"/>
                  </a:lnTo>
                  <a:lnTo>
                    <a:pt x="8" y="13"/>
                  </a:lnTo>
                  <a:lnTo>
                    <a:pt x="12" y="13"/>
                  </a:lnTo>
                  <a:lnTo>
                    <a:pt x="12" y="8"/>
                  </a:lnTo>
                  <a:lnTo>
                    <a:pt x="12" y="8"/>
                  </a:lnTo>
                  <a:lnTo>
                    <a:pt x="12" y="8"/>
                  </a:lnTo>
                  <a:lnTo>
                    <a:pt x="12" y="8"/>
                  </a:lnTo>
                  <a:lnTo>
                    <a:pt x="12" y="4"/>
                  </a:lnTo>
                </a:path>
              </a:pathLst>
            </a:custGeom>
            <a:noFill/>
            <a:ln w="0">
              <a:solidFill>
                <a:srgbClr val="FFFFFF"/>
              </a:solidFill>
              <a:prstDash val="solid"/>
              <a:round/>
              <a:headEnd/>
              <a:tailEnd/>
            </a:ln>
          </p:spPr>
          <p:txBody>
            <a:bodyPr/>
            <a:lstStyle/>
            <a:p>
              <a:endParaRPr lang="tr-TR"/>
            </a:p>
          </p:txBody>
        </p:sp>
        <p:sp>
          <p:nvSpPr>
            <p:cNvPr id="134185" name="Freeform 41"/>
            <p:cNvSpPr>
              <a:spLocks/>
            </p:cNvSpPr>
            <p:nvPr/>
          </p:nvSpPr>
          <p:spPr bwMode="auto">
            <a:xfrm>
              <a:off x="4826" y="837"/>
              <a:ext cx="65" cy="4"/>
            </a:xfrm>
            <a:custGeom>
              <a:avLst/>
              <a:gdLst/>
              <a:ahLst/>
              <a:cxnLst>
                <a:cxn ang="0">
                  <a:pos x="0" y="4"/>
                </a:cxn>
                <a:cxn ang="0">
                  <a:pos x="12" y="4"/>
                </a:cxn>
                <a:cxn ang="0">
                  <a:pos x="20" y="4"/>
                </a:cxn>
                <a:cxn ang="0">
                  <a:pos x="33" y="4"/>
                </a:cxn>
                <a:cxn ang="0">
                  <a:pos x="45" y="4"/>
                </a:cxn>
                <a:cxn ang="0">
                  <a:pos x="53" y="0"/>
                </a:cxn>
                <a:cxn ang="0">
                  <a:pos x="65" y="0"/>
                </a:cxn>
              </a:cxnLst>
              <a:rect l="0" t="0" r="r" b="b"/>
              <a:pathLst>
                <a:path w="65" h="4">
                  <a:moveTo>
                    <a:pt x="0" y="4"/>
                  </a:moveTo>
                  <a:lnTo>
                    <a:pt x="12" y="4"/>
                  </a:lnTo>
                  <a:lnTo>
                    <a:pt x="20" y="4"/>
                  </a:lnTo>
                  <a:lnTo>
                    <a:pt x="33" y="4"/>
                  </a:lnTo>
                  <a:lnTo>
                    <a:pt x="45" y="4"/>
                  </a:lnTo>
                  <a:lnTo>
                    <a:pt x="53" y="0"/>
                  </a:lnTo>
                  <a:lnTo>
                    <a:pt x="65" y="0"/>
                  </a:lnTo>
                </a:path>
              </a:pathLst>
            </a:custGeom>
            <a:noFill/>
            <a:ln w="0">
              <a:solidFill>
                <a:srgbClr val="C96623"/>
              </a:solidFill>
              <a:prstDash val="solid"/>
              <a:round/>
              <a:headEnd/>
              <a:tailEnd/>
            </a:ln>
          </p:spPr>
          <p:txBody>
            <a:bodyPr/>
            <a:lstStyle/>
            <a:p>
              <a:endParaRPr lang="tr-TR"/>
            </a:p>
          </p:txBody>
        </p:sp>
        <p:sp>
          <p:nvSpPr>
            <p:cNvPr id="134186" name="Freeform 42"/>
            <p:cNvSpPr>
              <a:spLocks/>
            </p:cNvSpPr>
            <p:nvPr/>
          </p:nvSpPr>
          <p:spPr bwMode="auto">
            <a:xfrm>
              <a:off x="4793" y="542"/>
              <a:ext cx="16" cy="32"/>
            </a:xfrm>
            <a:custGeom>
              <a:avLst/>
              <a:gdLst/>
              <a:ahLst/>
              <a:cxnLst>
                <a:cxn ang="0">
                  <a:pos x="0" y="32"/>
                </a:cxn>
                <a:cxn ang="0">
                  <a:pos x="4" y="28"/>
                </a:cxn>
                <a:cxn ang="0">
                  <a:pos x="8" y="28"/>
                </a:cxn>
                <a:cxn ang="0">
                  <a:pos x="8" y="24"/>
                </a:cxn>
                <a:cxn ang="0">
                  <a:pos x="12" y="20"/>
                </a:cxn>
                <a:cxn ang="0">
                  <a:pos x="16" y="12"/>
                </a:cxn>
                <a:cxn ang="0">
                  <a:pos x="16" y="8"/>
                </a:cxn>
                <a:cxn ang="0">
                  <a:pos x="16" y="4"/>
                </a:cxn>
                <a:cxn ang="0">
                  <a:pos x="16" y="0"/>
                </a:cxn>
                <a:cxn ang="0">
                  <a:pos x="16" y="0"/>
                </a:cxn>
              </a:cxnLst>
              <a:rect l="0" t="0" r="r" b="b"/>
              <a:pathLst>
                <a:path w="16" h="32">
                  <a:moveTo>
                    <a:pt x="0" y="32"/>
                  </a:moveTo>
                  <a:lnTo>
                    <a:pt x="4" y="28"/>
                  </a:lnTo>
                  <a:lnTo>
                    <a:pt x="8" y="28"/>
                  </a:lnTo>
                  <a:lnTo>
                    <a:pt x="8" y="24"/>
                  </a:lnTo>
                  <a:lnTo>
                    <a:pt x="12" y="20"/>
                  </a:lnTo>
                  <a:lnTo>
                    <a:pt x="16" y="12"/>
                  </a:lnTo>
                  <a:lnTo>
                    <a:pt x="16" y="8"/>
                  </a:lnTo>
                  <a:lnTo>
                    <a:pt x="16" y="4"/>
                  </a:lnTo>
                  <a:lnTo>
                    <a:pt x="16" y="0"/>
                  </a:lnTo>
                  <a:lnTo>
                    <a:pt x="16" y="0"/>
                  </a:lnTo>
                </a:path>
              </a:pathLst>
            </a:custGeom>
            <a:noFill/>
            <a:ln w="0">
              <a:solidFill>
                <a:srgbClr val="C96623"/>
              </a:solidFill>
              <a:prstDash val="solid"/>
              <a:round/>
              <a:headEnd/>
              <a:tailEnd/>
            </a:ln>
          </p:spPr>
          <p:txBody>
            <a:bodyPr/>
            <a:lstStyle/>
            <a:p>
              <a:endParaRPr lang="tr-TR"/>
            </a:p>
          </p:txBody>
        </p:sp>
        <p:sp>
          <p:nvSpPr>
            <p:cNvPr id="134187" name="Freeform 43"/>
            <p:cNvSpPr>
              <a:spLocks/>
            </p:cNvSpPr>
            <p:nvPr/>
          </p:nvSpPr>
          <p:spPr bwMode="auto">
            <a:xfrm>
              <a:off x="4891" y="529"/>
              <a:ext cx="13" cy="54"/>
            </a:xfrm>
            <a:custGeom>
              <a:avLst/>
              <a:gdLst/>
              <a:ahLst/>
              <a:cxnLst>
                <a:cxn ang="0">
                  <a:pos x="9" y="0"/>
                </a:cxn>
                <a:cxn ang="0">
                  <a:pos x="5" y="4"/>
                </a:cxn>
                <a:cxn ang="0">
                  <a:pos x="5" y="8"/>
                </a:cxn>
                <a:cxn ang="0">
                  <a:pos x="0" y="13"/>
                </a:cxn>
                <a:cxn ang="0">
                  <a:pos x="0" y="17"/>
                </a:cxn>
                <a:cxn ang="0">
                  <a:pos x="0" y="21"/>
                </a:cxn>
                <a:cxn ang="0">
                  <a:pos x="0" y="25"/>
                </a:cxn>
                <a:cxn ang="0">
                  <a:pos x="0" y="25"/>
                </a:cxn>
                <a:cxn ang="0">
                  <a:pos x="5" y="33"/>
                </a:cxn>
                <a:cxn ang="0">
                  <a:pos x="13" y="54"/>
                </a:cxn>
                <a:cxn ang="0">
                  <a:pos x="5" y="41"/>
                </a:cxn>
              </a:cxnLst>
              <a:rect l="0" t="0" r="r" b="b"/>
              <a:pathLst>
                <a:path w="13" h="54">
                  <a:moveTo>
                    <a:pt x="9" y="0"/>
                  </a:moveTo>
                  <a:lnTo>
                    <a:pt x="5" y="4"/>
                  </a:lnTo>
                  <a:lnTo>
                    <a:pt x="5" y="8"/>
                  </a:lnTo>
                  <a:lnTo>
                    <a:pt x="0" y="13"/>
                  </a:lnTo>
                  <a:lnTo>
                    <a:pt x="0" y="17"/>
                  </a:lnTo>
                  <a:lnTo>
                    <a:pt x="0" y="21"/>
                  </a:lnTo>
                  <a:lnTo>
                    <a:pt x="0" y="25"/>
                  </a:lnTo>
                  <a:lnTo>
                    <a:pt x="0" y="25"/>
                  </a:lnTo>
                  <a:lnTo>
                    <a:pt x="5" y="33"/>
                  </a:lnTo>
                  <a:lnTo>
                    <a:pt x="13" y="54"/>
                  </a:lnTo>
                  <a:lnTo>
                    <a:pt x="5" y="41"/>
                  </a:lnTo>
                </a:path>
              </a:pathLst>
            </a:custGeom>
            <a:noFill/>
            <a:ln w="0">
              <a:solidFill>
                <a:srgbClr val="C96623"/>
              </a:solidFill>
              <a:prstDash val="solid"/>
              <a:round/>
              <a:headEnd/>
              <a:tailEnd/>
            </a:ln>
          </p:spPr>
          <p:txBody>
            <a:bodyPr/>
            <a:lstStyle/>
            <a:p>
              <a:endParaRPr lang="tr-TR"/>
            </a:p>
          </p:txBody>
        </p:sp>
        <p:sp>
          <p:nvSpPr>
            <p:cNvPr id="134188" name="Freeform 44"/>
            <p:cNvSpPr>
              <a:spLocks/>
            </p:cNvSpPr>
            <p:nvPr/>
          </p:nvSpPr>
          <p:spPr bwMode="auto">
            <a:xfrm>
              <a:off x="4674" y="529"/>
              <a:ext cx="119" cy="33"/>
            </a:xfrm>
            <a:custGeom>
              <a:avLst/>
              <a:gdLst/>
              <a:ahLst/>
              <a:cxnLst>
                <a:cxn ang="0">
                  <a:pos x="78" y="0"/>
                </a:cxn>
                <a:cxn ang="0">
                  <a:pos x="86" y="0"/>
                </a:cxn>
                <a:cxn ang="0">
                  <a:pos x="94" y="0"/>
                </a:cxn>
                <a:cxn ang="0">
                  <a:pos x="98" y="0"/>
                </a:cxn>
                <a:cxn ang="0">
                  <a:pos x="107" y="4"/>
                </a:cxn>
                <a:cxn ang="0">
                  <a:pos x="111" y="4"/>
                </a:cxn>
                <a:cxn ang="0">
                  <a:pos x="111" y="8"/>
                </a:cxn>
                <a:cxn ang="0">
                  <a:pos x="115" y="8"/>
                </a:cxn>
                <a:cxn ang="0">
                  <a:pos x="115" y="8"/>
                </a:cxn>
                <a:cxn ang="0">
                  <a:pos x="119" y="8"/>
                </a:cxn>
                <a:cxn ang="0">
                  <a:pos x="119" y="13"/>
                </a:cxn>
                <a:cxn ang="0">
                  <a:pos x="119" y="13"/>
                </a:cxn>
                <a:cxn ang="0">
                  <a:pos x="119" y="13"/>
                </a:cxn>
                <a:cxn ang="0">
                  <a:pos x="119" y="17"/>
                </a:cxn>
                <a:cxn ang="0">
                  <a:pos x="115" y="17"/>
                </a:cxn>
                <a:cxn ang="0">
                  <a:pos x="115" y="17"/>
                </a:cxn>
                <a:cxn ang="0">
                  <a:pos x="115" y="17"/>
                </a:cxn>
                <a:cxn ang="0">
                  <a:pos x="107" y="21"/>
                </a:cxn>
                <a:cxn ang="0">
                  <a:pos x="103" y="25"/>
                </a:cxn>
                <a:cxn ang="0">
                  <a:pos x="94" y="25"/>
                </a:cxn>
                <a:cxn ang="0">
                  <a:pos x="86" y="29"/>
                </a:cxn>
                <a:cxn ang="0">
                  <a:pos x="78" y="33"/>
                </a:cxn>
                <a:cxn ang="0">
                  <a:pos x="70" y="33"/>
                </a:cxn>
                <a:cxn ang="0">
                  <a:pos x="62" y="33"/>
                </a:cxn>
                <a:cxn ang="0">
                  <a:pos x="53" y="33"/>
                </a:cxn>
                <a:cxn ang="0">
                  <a:pos x="45" y="33"/>
                </a:cxn>
                <a:cxn ang="0">
                  <a:pos x="37" y="33"/>
                </a:cxn>
                <a:cxn ang="0">
                  <a:pos x="29" y="33"/>
                </a:cxn>
                <a:cxn ang="0">
                  <a:pos x="21" y="29"/>
                </a:cxn>
                <a:cxn ang="0">
                  <a:pos x="16" y="25"/>
                </a:cxn>
                <a:cxn ang="0">
                  <a:pos x="8" y="21"/>
                </a:cxn>
                <a:cxn ang="0">
                  <a:pos x="0" y="17"/>
                </a:cxn>
                <a:cxn ang="0">
                  <a:pos x="25" y="0"/>
                </a:cxn>
                <a:cxn ang="0">
                  <a:pos x="78" y="0"/>
                </a:cxn>
              </a:cxnLst>
              <a:rect l="0" t="0" r="r" b="b"/>
              <a:pathLst>
                <a:path w="119" h="33">
                  <a:moveTo>
                    <a:pt x="78" y="0"/>
                  </a:moveTo>
                  <a:lnTo>
                    <a:pt x="86" y="0"/>
                  </a:lnTo>
                  <a:lnTo>
                    <a:pt x="94" y="0"/>
                  </a:lnTo>
                  <a:lnTo>
                    <a:pt x="98" y="0"/>
                  </a:lnTo>
                  <a:lnTo>
                    <a:pt x="107" y="4"/>
                  </a:lnTo>
                  <a:lnTo>
                    <a:pt x="111" y="4"/>
                  </a:lnTo>
                  <a:lnTo>
                    <a:pt x="111" y="8"/>
                  </a:lnTo>
                  <a:lnTo>
                    <a:pt x="115" y="8"/>
                  </a:lnTo>
                  <a:lnTo>
                    <a:pt x="115" y="8"/>
                  </a:lnTo>
                  <a:lnTo>
                    <a:pt x="119" y="8"/>
                  </a:lnTo>
                  <a:lnTo>
                    <a:pt x="119" y="13"/>
                  </a:lnTo>
                  <a:lnTo>
                    <a:pt x="119" y="13"/>
                  </a:lnTo>
                  <a:lnTo>
                    <a:pt x="119" y="13"/>
                  </a:lnTo>
                  <a:lnTo>
                    <a:pt x="119" y="17"/>
                  </a:lnTo>
                  <a:lnTo>
                    <a:pt x="115" y="17"/>
                  </a:lnTo>
                  <a:lnTo>
                    <a:pt x="115" y="17"/>
                  </a:lnTo>
                  <a:lnTo>
                    <a:pt x="115" y="17"/>
                  </a:lnTo>
                  <a:lnTo>
                    <a:pt x="107" y="21"/>
                  </a:lnTo>
                  <a:lnTo>
                    <a:pt x="103" y="25"/>
                  </a:lnTo>
                  <a:lnTo>
                    <a:pt x="94" y="25"/>
                  </a:lnTo>
                  <a:lnTo>
                    <a:pt x="86" y="29"/>
                  </a:lnTo>
                  <a:lnTo>
                    <a:pt x="78" y="33"/>
                  </a:lnTo>
                  <a:lnTo>
                    <a:pt x="70" y="33"/>
                  </a:lnTo>
                  <a:lnTo>
                    <a:pt x="62" y="33"/>
                  </a:lnTo>
                  <a:lnTo>
                    <a:pt x="53" y="33"/>
                  </a:lnTo>
                  <a:lnTo>
                    <a:pt x="45" y="33"/>
                  </a:lnTo>
                  <a:lnTo>
                    <a:pt x="37" y="33"/>
                  </a:lnTo>
                  <a:lnTo>
                    <a:pt x="29" y="33"/>
                  </a:lnTo>
                  <a:lnTo>
                    <a:pt x="21" y="29"/>
                  </a:lnTo>
                  <a:lnTo>
                    <a:pt x="16" y="25"/>
                  </a:lnTo>
                  <a:lnTo>
                    <a:pt x="8" y="21"/>
                  </a:lnTo>
                  <a:lnTo>
                    <a:pt x="0" y="17"/>
                  </a:lnTo>
                  <a:lnTo>
                    <a:pt x="25" y="0"/>
                  </a:lnTo>
                  <a:lnTo>
                    <a:pt x="78" y="0"/>
                  </a:lnTo>
                  <a:close/>
                </a:path>
              </a:pathLst>
            </a:custGeom>
            <a:solidFill>
              <a:srgbClr val="FFFFFF"/>
            </a:solidFill>
            <a:ln w="9525">
              <a:noFill/>
              <a:round/>
              <a:headEnd/>
              <a:tailEnd/>
            </a:ln>
          </p:spPr>
          <p:txBody>
            <a:bodyPr/>
            <a:lstStyle/>
            <a:p>
              <a:endParaRPr lang="tr-TR"/>
            </a:p>
          </p:txBody>
        </p:sp>
        <p:sp>
          <p:nvSpPr>
            <p:cNvPr id="134189" name="Freeform 45"/>
            <p:cNvSpPr>
              <a:spLocks/>
            </p:cNvSpPr>
            <p:nvPr/>
          </p:nvSpPr>
          <p:spPr bwMode="auto">
            <a:xfrm>
              <a:off x="4674" y="529"/>
              <a:ext cx="119" cy="33"/>
            </a:xfrm>
            <a:custGeom>
              <a:avLst/>
              <a:gdLst/>
              <a:ahLst/>
              <a:cxnLst>
                <a:cxn ang="0">
                  <a:pos x="78" y="0"/>
                </a:cxn>
                <a:cxn ang="0">
                  <a:pos x="86" y="0"/>
                </a:cxn>
                <a:cxn ang="0">
                  <a:pos x="94" y="0"/>
                </a:cxn>
                <a:cxn ang="0">
                  <a:pos x="98" y="0"/>
                </a:cxn>
                <a:cxn ang="0">
                  <a:pos x="107" y="4"/>
                </a:cxn>
                <a:cxn ang="0">
                  <a:pos x="111" y="4"/>
                </a:cxn>
                <a:cxn ang="0">
                  <a:pos x="111" y="8"/>
                </a:cxn>
                <a:cxn ang="0">
                  <a:pos x="115" y="8"/>
                </a:cxn>
                <a:cxn ang="0">
                  <a:pos x="115" y="8"/>
                </a:cxn>
                <a:cxn ang="0">
                  <a:pos x="119" y="8"/>
                </a:cxn>
                <a:cxn ang="0">
                  <a:pos x="119" y="13"/>
                </a:cxn>
                <a:cxn ang="0">
                  <a:pos x="119" y="13"/>
                </a:cxn>
                <a:cxn ang="0">
                  <a:pos x="119" y="13"/>
                </a:cxn>
                <a:cxn ang="0">
                  <a:pos x="119" y="17"/>
                </a:cxn>
                <a:cxn ang="0">
                  <a:pos x="115" y="17"/>
                </a:cxn>
                <a:cxn ang="0">
                  <a:pos x="115" y="17"/>
                </a:cxn>
                <a:cxn ang="0">
                  <a:pos x="115" y="17"/>
                </a:cxn>
                <a:cxn ang="0">
                  <a:pos x="107" y="21"/>
                </a:cxn>
                <a:cxn ang="0">
                  <a:pos x="103" y="25"/>
                </a:cxn>
                <a:cxn ang="0">
                  <a:pos x="94" y="25"/>
                </a:cxn>
                <a:cxn ang="0">
                  <a:pos x="86" y="29"/>
                </a:cxn>
                <a:cxn ang="0">
                  <a:pos x="78" y="33"/>
                </a:cxn>
                <a:cxn ang="0">
                  <a:pos x="70" y="33"/>
                </a:cxn>
                <a:cxn ang="0">
                  <a:pos x="62" y="33"/>
                </a:cxn>
                <a:cxn ang="0">
                  <a:pos x="53" y="33"/>
                </a:cxn>
                <a:cxn ang="0">
                  <a:pos x="45" y="33"/>
                </a:cxn>
                <a:cxn ang="0">
                  <a:pos x="37" y="33"/>
                </a:cxn>
                <a:cxn ang="0">
                  <a:pos x="29" y="33"/>
                </a:cxn>
                <a:cxn ang="0">
                  <a:pos x="21" y="29"/>
                </a:cxn>
                <a:cxn ang="0">
                  <a:pos x="16" y="25"/>
                </a:cxn>
                <a:cxn ang="0">
                  <a:pos x="8" y="21"/>
                </a:cxn>
                <a:cxn ang="0">
                  <a:pos x="0" y="17"/>
                </a:cxn>
                <a:cxn ang="0">
                  <a:pos x="25" y="0"/>
                </a:cxn>
                <a:cxn ang="0">
                  <a:pos x="78" y="0"/>
                </a:cxn>
              </a:cxnLst>
              <a:rect l="0" t="0" r="r" b="b"/>
              <a:pathLst>
                <a:path w="119" h="33">
                  <a:moveTo>
                    <a:pt x="78" y="0"/>
                  </a:moveTo>
                  <a:lnTo>
                    <a:pt x="86" y="0"/>
                  </a:lnTo>
                  <a:lnTo>
                    <a:pt x="94" y="0"/>
                  </a:lnTo>
                  <a:lnTo>
                    <a:pt x="98" y="0"/>
                  </a:lnTo>
                  <a:lnTo>
                    <a:pt x="107" y="4"/>
                  </a:lnTo>
                  <a:lnTo>
                    <a:pt x="111" y="4"/>
                  </a:lnTo>
                  <a:lnTo>
                    <a:pt x="111" y="8"/>
                  </a:lnTo>
                  <a:lnTo>
                    <a:pt x="115" y="8"/>
                  </a:lnTo>
                  <a:lnTo>
                    <a:pt x="115" y="8"/>
                  </a:lnTo>
                  <a:lnTo>
                    <a:pt x="119" y="8"/>
                  </a:lnTo>
                  <a:lnTo>
                    <a:pt x="119" y="13"/>
                  </a:lnTo>
                  <a:lnTo>
                    <a:pt x="119" y="13"/>
                  </a:lnTo>
                  <a:lnTo>
                    <a:pt x="119" y="13"/>
                  </a:lnTo>
                  <a:lnTo>
                    <a:pt x="119" y="17"/>
                  </a:lnTo>
                  <a:lnTo>
                    <a:pt x="115" y="17"/>
                  </a:lnTo>
                  <a:lnTo>
                    <a:pt x="115" y="17"/>
                  </a:lnTo>
                  <a:lnTo>
                    <a:pt x="115" y="17"/>
                  </a:lnTo>
                  <a:lnTo>
                    <a:pt x="107" y="21"/>
                  </a:lnTo>
                  <a:lnTo>
                    <a:pt x="103" y="25"/>
                  </a:lnTo>
                  <a:lnTo>
                    <a:pt x="94" y="25"/>
                  </a:lnTo>
                  <a:lnTo>
                    <a:pt x="86" y="29"/>
                  </a:lnTo>
                  <a:lnTo>
                    <a:pt x="78" y="33"/>
                  </a:lnTo>
                  <a:lnTo>
                    <a:pt x="70" y="33"/>
                  </a:lnTo>
                  <a:lnTo>
                    <a:pt x="62" y="33"/>
                  </a:lnTo>
                  <a:lnTo>
                    <a:pt x="53" y="33"/>
                  </a:lnTo>
                  <a:lnTo>
                    <a:pt x="45" y="33"/>
                  </a:lnTo>
                  <a:lnTo>
                    <a:pt x="37" y="33"/>
                  </a:lnTo>
                  <a:lnTo>
                    <a:pt x="29" y="33"/>
                  </a:lnTo>
                  <a:lnTo>
                    <a:pt x="21" y="29"/>
                  </a:lnTo>
                  <a:lnTo>
                    <a:pt x="16" y="25"/>
                  </a:lnTo>
                  <a:lnTo>
                    <a:pt x="8" y="21"/>
                  </a:lnTo>
                  <a:lnTo>
                    <a:pt x="0" y="17"/>
                  </a:lnTo>
                  <a:lnTo>
                    <a:pt x="25" y="0"/>
                  </a:lnTo>
                  <a:lnTo>
                    <a:pt x="78" y="0"/>
                  </a:lnTo>
                </a:path>
              </a:pathLst>
            </a:custGeom>
            <a:noFill/>
            <a:ln w="0">
              <a:solidFill>
                <a:srgbClr val="000000"/>
              </a:solidFill>
              <a:prstDash val="solid"/>
              <a:round/>
              <a:headEnd/>
              <a:tailEnd/>
            </a:ln>
          </p:spPr>
          <p:txBody>
            <a:bodyPr/>
            <a:lstStyle/>
            <a:p>
              <a:endParaRPr lang="tr-TR"/>
            </a:p>
          </p:txBody>
        </p:sp>
        <p:sp>
          <p:nvSpPr>
            <p:cNvPr id="134190" name="Freeform 46"/>
            <p:cNvSpPr>
              <a:spLocks/>
            </p:cNvSpPr>
            <p:nvPr/>
          </p:nvSpPr>
          <p:spPr bwMode="auto">
            <a:xfrm>
              <a:off x="4686" y="562"/>
              <a:ext cx="103" cy="33"/>
            </a:xfrm>
            <a:custGeom>
              <a:avLst/>
              <a:gdLst/>
              <a:ahLst/>
              <a:cxnLst>
                <a:cxn ang="0">
                  <a:pos x="0" y="29"/>
                </a:cxn>
                <a:cxn ang="0">
                  <a:pos x="9" y="33"/>
                </a:cxn>
                <a:cxn ang="0">
                  <a:pos x="17" y="33"/>
                </a:cxn>
                <a:cxn ang="0">
                  <a:pos x="29" y="33"/>
                </a:cxn>
                <a:cxn ang="0">
                  <a:pos x="37" y="29"/>
                </a:cxn>
                <a:cxn ang="0">
                  <a:pos x="45" y="29"/>
                </a:cxn>
                <a:cxn ang="0">
                  <a:pos x="54" y="25"/>
                </a:cxn>
                <a:cxn ang="0">
                  <a:pos x="66" y="21"/>
                </a:cxn>
                <a:cxn ang="0">
                  <a:pos x="74" y="16"/>
                </a:cxn>
                <a:cxn ang="0">
                  <a:pos x="82" y="12"/>
                </a:cxn>
                <a:cxn ang="0">
                  <a:pos x="91" y="8"/>
                </a:cxn>
                <a:cxn ang="0">
                  <a:pos x="99" y="4"/>
                </a:cxn>
                <a:cxn ang="0">
                  <a:pos x="103" y="0"/>
                </a:cxn>
              </a:cxnLst>
              <a:rect l="0" t="0" r="r" b="b"/>
              <a:pathLst>
                <a:path w="103" h="33">
                  <a:moveTo>
                    <a:pt x="0" y="29"/>
                  </a:moveTo>
                  <a:lnTo>
                    <a:pt x="9" y="33"/>
                  </a:lnTo>
                  <a:lnTo>
                    <a:pt x="17" y="33"/>
                  </a:lnTo>
                  <a:lnTo>
                    <a:pt x="29" y="33"/>
                  </a:lnTo>
                  <a:lnTo>
                    <a:pt x="37" y="29"/>
                  </a:lnTo>
                  <a:lnTo>
                    <a:pt x="45" y="29"/>
                  </a:lnTo>
                  <a:lnTo>
                    <a:pt x="54" y="25"/>
                  </a:lnTo>
                  <a:lnTo>
                    <a:pt x="66" y="21"/>
                  </a:lnTo>
                  <a:lnTo>
                    <a:pt x="74" y="16"/>
                  </a:lnTo>
                  <a:lnTo>
                    <a:pt x="82" y="12"/>
                  </a:lnTo>
                  <a:lnTo>
                    <a:pt x="91" y="8"/>
                  </a:lnTo>
                  <a:lnTo>
                    <a:pt x="99" y="4"/>
                  </a:lnTo>
                  <a:lnTo>
                    <a:pt x="103" y="0"/>
                  </a:lnTo>
                </a:path>
              </a:pathLst>
            </a:custGeom>
            <a:noFill/>
            <a:ln w="0">
              <a:solidFill>
                <a:srgbClr val="C96623"/>
              </a:solidFill>
              <a:prstDash val="solid"/>
              <a:round/>
              <a:headEnd/>
              <a:tailEnd/>
            </a:ln>
          </p:spPr>
          <p:txBody>
            <a:bodyPr/>
            <a:lstStyle/>
            <a:p>
              <a:endParaRPr lang="tr-TR"/>
            </a:p>
          </p:txBody>
        </p:sp>
        <p:sp>
          <p:nvSpPr>
            <p:cNvPr id="134191" name="Freeform 47"/>
            <p:cNvSpPr>
              <a:spLocks/>
            </p:cNvSpPr>
            <p:nvPr/>
          </p:nvSpPr>
          <p:spPr bwMode="auto">
            <a:xfrm>
              <a:off x="4612" y="591"/>
              <a:ext cx="74" cy="70"/>
            </a:xfrm>
            <a:custGeom>
              <a:avLst/>
              <a:gdLst/>
              <a:ahLst/>
              <a:cxnLst>
                <a:cxn ang="0">
                  <a:pos x="74" y="0"/>
                </a:cxn>
                <a:cxn ang="0">
                  <a:pos x="66" y="8"/>
                </a:cxn>
                <a:cxn ang="0">
                  <a:pos x="54" y="12"/>
                </a:cxn>
                <a:cxn ang="0">
                  <a:pos x="46" y="16"/>
                </a:cxn>
                <a:cxn ang="0">
                  <a:pos x="41" y="24"/>
                </a:cxn>
                <a:cxn ang="0">
                  <a:pos x="33" y="28"/>
                </a:cxn>
                <a:cxn ang="0">
                  <a:pos x="25" y="37"/>
                </a:cxn>
                <a:cxn ang="0">
                  <a:pos x="17" y="45"/>
                </a:cxn>
                <a:cxn ang="0">
                  <a:pos x="13" y="53"/>
                </a:cxn>
                <a:cxn ang="0">
                  <a:pos x="5" y="61"/>
                </a:cxn>
                <a:cxn ang="0">
                  <a:pos x="0" y="70"/>
                </a:cxn>
                <a:cxn ang="0">
                  <a:pos x="0" y="70"/>
                </a:cxn>
              </a:cxnLst>
              <a:rect l="0" t="0" r="r" b="b"/>
              <a:pathLst>
                <a:path w="74" h="70">
                  <a:moveTo>
                    <a:pt x="74" y="0"/>
                  </a:moveTo>
                  <a:lnTo>
                    <a:pt x="66" y="8"/>
                  </a:lnTo>
                  <a:lnTo>
                    <a:pt x="54" y="12"/>
                  </a:lnTo>
                  <a:lnTo>
                    <a:pt x="46" y="16"/>
                  </a:lnTo>
                  <a:lnTo>
                    <a:pt x="41" y="24"/>
                  </a:lnTo>
                  <a:lnTo>
                    <a:pt x="33" y="28"/>
                  </a:lnTo>
                  <a:lnTo>
                    <a:pt x="25" y="37"/>
                  </a:lnTo>
                  <a:lnTo>
                    <a:pt x="17" y="45"/>
                  </a:lnTo>
                  <a:lnTo>
                    <a:pt x="13" y="53"/>
                  </a:lnTo>
                  <a:lnTo>
                    <a:pt x="5" y="61"/>
                  </a:lnTo>
                  <a:lnTo>
                    <a:pt x="0" y="70"/>
                  </a:lnTo>
                  <a:lnTo>
                    <a:pt x="0" y="70"/>
                  </a:lnTo>
                </a:path>
              </a:pathLst>
            </a:custGeom>
            <a:noFill/>
            <a:ln w="0">
              <a:solidFill>
                <a:srgbClr val="C96623"/>
              </a:solidFill>
              <a:prstDash val="solid"/>
              <a:round/>
              <a:headEnd/>
              <a:tailEnd/>
            </a:ln>
          </p:spPr>
          <p:txBody>
            <a:bodyPr/>
            <a:lstStyle/>
            <a:p>
              <a:endParaRPr lang="tr-TR"/>
            </a:p>
          </p:txBody>
        </p:sp>
        <p:sp>
          <p:nvSpPr>
            <p:cNvPr id="134192" name="Freeform 48"/>
            <p:cNvSpPr>
              <a:spLocks/>
            </p:cNvSpPr>
            <p:nvPr/>
          </p:nvSpPr>
          <p:spPr bwMode="auto">
            <a:xfrm>
              <a:off x="4588" y="562"/>
              <a:ext cx="65" cy="12"/>
            </a:xfrm>
            <a:custGeom>
              <a:avLst/>
              <a:gdLst/>
              <a:ahLst/>
              <a:cxnLst>
                <a:cxn ang="0">
                  <a:pos x="0" y="0"/>
                </a:cxn>
                <a:cxn ang="0">
                  <a:pos x="4" y="0"/>
                </a:cxn>
                <a:cxn ang="0">
                  <a:pos x="8" y="4"/>
                </a:cxn>
                <a:cxn ang="0">
                  <a:pos x="16" y="8"/>
                </a:cxn>
                <a:cxn ang="0">
                  <a:pos x="24" y="8"/>
                </a:cxn>
                <a:cxn ang="0">
                  <a:pos x="29" y="8"/>
                </a:cxn>
                <a:cxn ang="0">
                  <a:pos x="37" y="12"/>
                </a:cxn>
                <a:cxn ang="0">
                  <a:pos x="41" y="12"/>
                </a:cxn>
                <a:cxn ang="0">
                  <a:pos x="49" y="8"/>
                </a:cxn>
                <a:cxn ang="0">
                  <a:pos x="53" y="8"/>
                </a:cxn>
                <a:cxn ang="0">
                  <a:pos x="61" y="8"/>
                </a:cxn>
                <a:cxn ang="0">
                  <a:pos x="65" y="4"/>
                </a:cxn>
                <a:cxn ang="0">
                  <a:pos x="65" y="4"/>
                </a:cxn>
              </a:cxnLst>
              <a:rect l="0" t="0" r="r" b="b"/>
              <a:pathLst>
                <a:path w="65" h="12">
                  <a:moveTo>
                    <a:pt x="0" y="0"/>
                  </a:moveTo>
                  <a:lnTo>
                    <a:pt x="4" y="0"/>
                  </a:lnTo>
                  <a:lnTo>
                    <a:pt x="8" y="4"/>
                  </a:lnTo>
                  <a:lnTo>
                    <a:pt x="16" y="8"/>
                  </a:lnTo>
                  <a:lnTo>
                    <a:pt x="24" y="8"/>
                  </a:lnTo>
                  <a:lnTo>
                    <a:pt x="29" y="8"/>
                  </a:lnTo>
                  <a:lnTo>
                    <a:pt x="37" y="12"/>
                  </a:lnTo>
                  <a:lnTo>
                    <a:pt x="41" y="12"/>
                  </a:lnTo>
                  <a:lnTo>
                    <a:pt x="49" y="8"/>
                  </a:lnTo>
                  <a:lnTo>
                    <a:pt x="53" y="8"/>
                  </a:lnTo>
                  <a:lnTo>
                    <a:pt x="61" y="8"/>
                  </a:lnTo>
                  <a:lnTo>
                    <a:pt x="65" y="4"/>
                  </a:lnTo>
                  <a:lnTo>
                    <a:pt x="65" y="4"/>
                  </a:lnTo>
                </a:path>
              </a:pathLst>
            </a:custGeom>
            <a:noFill/>
            <a:ln w="0">
              <a:solidFill>
                <a:srgbClr val="C96623"/>
              </a:solidFill>
              <a:prstDash val="solid"/>
              <a:round/>
              <a:headEnd/>
              <a:tailEnd/>
            </a:ln>
          </p:spPr>
          <p:txBody>
            <a:bodyPr/>
            <a:lstStyle/>
            <a:p>
              <a:endParaRPr lang="tr-TR"/>
            </a:p>
          </p:txBody>
        </p:sp>
        <p:sp>
          <p:nvSpPr>
            <p:cNvPr id="134193" name="Line 49"/>
            <p:cNvSpPr>
              <a:spLocks noChangeShapeType="1"/>
            </p:cNvSpPr>
            <p:nvPr/>
          </p:nvSpPr>
          <p:spPr bwMode="auto">
            <a:xfrm flipV="1">
              <a:off x="4653" y="550"/>
              <a:ext cx="25" cy="16"/>
            </a:xfrm>
            <a:prstGeom prst="line">
              <a:avLst/>
            </a:prstGeom>
            <a:noFill/>
            <a:ln w="0">
              <a:solidFill>
                <a:srgbClr val="C96623"/>
              </a:solidFill>
              <a:round/>
              <a:headEnd/>
              <a:tailEnd/>
            </a:ln>
          </p:spPr>
          <p:txBody>
            <a:bodyPr/>
            <a:lstStyle/>
            <a:p>
              <a:endParaRPr lang="tr-TR"/>
            </a:p>
          </p:txBody>
        </p:sp>
        <p:sp>
          <p:nvSpPr>
            <p:cNvPr id="134194" name="Freeform 50"/>
            <p:cNvSpPr>
              <a:spLocks/>
            </p:cNvSpPr>
            <p:nvPr/>
          </p:nvSpPr>
          <p:spPr bwMode="auto">
            <a:xfrm>
              <a:off x="4662" y="492"/>
              <a:ext cx="102" cy="58"/>
            </a:xfrm>
            <a:custGeom>
              <a:avLst/>
              <a:gdLst/>
              <a:ahLst/>
              <a:cxnLst>
                <a:cxn ang="0">
                  <a:pos x="102" y="0"/>
                </a:cxn>
                <a:cxn ang="0">
                  <a:pos x="94" y="0"/>
                </a:cxn>
                <a:cxn ang="0">
                  <a:pos x="86" y="0"/>
                </a:cxn>
                <a:cxn ang="0">
                  <a:pos x="78" y="4"/>
                </a:cxn>
                <a:cxn ang="0">
                  <a:pos x="69" y="4"/>
                </a:cxn>
                <a:cxn ang="0">
                  <a:pos x="61" y="9"/>
                </a:cxn>
                <a:cxn ang="0">
                  <a:pos x="53" y="9"/>
                </a:cxn>
                <a:cxn ang="0">
                  <a:pos x="45" y="13"/>
                </a:cxn>
                <a:cxn ang="0">
                  <a:pos x="37" y="17"/>
                </a:cxn>
                <a:cxn ang="0">
                  <a:pos x="33" y="21"/>
                </a:cxn>
                <a:cxn ang="0">
                  <a:pos x="24" y="25"/>
                </a:cxn>
                <a:cxn ang="0">
                  <a:pos x="20" y="33"/>
                </a:cxn>
                <a:cxn ang="0">
                  <a:pos x="12" y="37"/>
                </a:cxn>
                <a:cxn ang="0">
                  <a:pos x="8" y="45"/>
                </a:cxn>
                <a:cxn ang="0">
                  <a:pos x="4" y="54"/>
                </a:cxn>
                <a:cxn ang="0">
                  <a:pos x="0" y="58"/>
                </a:cxn>
              </a:cxnLst>
              <a:rect l="0" t="0" r="r" b="b"/>
              <a:pathLst>
                <a:path w="102" h="58">
                  <a:moveTo>
                    <a:pt x="102" y="0"/>
                  </a:moveTo>
                  <a:lnTo>
                    <a:pt x="94" y="0"/>
                  </a:lnTo>
                  <a:lnTo>
                    <a:pt x="86" y="0"/>
                  </a:lnTo>
                  <a:lnTo>
                    <a:pt x="78" y="4"/>
                  </a:lnTo>
                  <a:lnTo>
                    <a:pt x="69" y="4"/>
                  </a:lnTo>
                  <a:lnTo>
                    <a:pt x="61" y="9"/>
                  </a:lnTo>
                  <a:lnTo>
                    <a:pt x="53" y="9"/>
                  </a:lnTo>
                  <a:lnTo>
                    <a:pt x="45" y="13"/>
                  </a:lnTo>
                  <a:lnTo>
                    <a:pt x="37" y="17"/>
                  </a:lnTo>
                  <a:lnTo>
                    <a:pt x="33" y="21"/>
                  </a:lnTo>
                  <a:lnTo>
                    <a:pt x="24" y="25"/>
                  </a:lnTo>
                  <a:lnTo>
                    <a:pt x="20" y="33"/>
                  </a:lnTo>
                  <a:lnTo>
                    <a:pt x="12" y="37"/>
                  </a:lnTo>
                  <a:lnTo>
                    <a:pt x="8" y="45"/>
                  </a:lnTo>
                  <a:lnTo>
                    <a:pt x="4" y="54"/>
                  </a:lnTo>
                  <a:lnTo>
                    <a:pt x="0" y="58"/>
                  </a:lnTo>
                </a:path>
              </a:pathLst>
            </a:custGeom>
            <a:noFill/>
            <a:ln w="0">
              <a:solidFill>
                <a:srgbClr val="C96623"/>
              </a:solidFill>
              <a:prstDash val="solid"/>
              <a:round/>
              <a:headEnd/>
              <a:tailEnd/>
            </a:ln>
          </p:spPr>
          <p:txBody>
            <a:bodyPr/>
            <a:lstStyle/>
            <a:p>
              <a:endParaRPr lang="tr-TR"/>
            </a:p>
          </p:txBody>
        </p:sp>
        <p:sp>
          <p:nvSpPr>
            <p:cNvPr id="134195" name="Freeform 51"/>
            <p:cNvSpPr>
              <a:spLocks/>
            </p:cNvSpPr>
            <p:nvPr/>
          </p:nvSpPr>
          <p:spPr bwMode="auto">
            <a:xfrm>
              <a:off x="4736" y="505"/>
              <a:ext cx="53" cy="37"/>
            </a:xfrm>
            <a:custGeom>
              <a:avLst/>
              <a:gdLst/>
              <a:ahLst/>
              <a:cxnLst>
                <a:cxn ang="0">
                  <a:pos x="53" y="37"/>
                </a:cxn>
                <a:cxn ang="0">
                  <a:pos x="49" y="28"/>
                </a:cxn>
                <a:cxn ang="0">
                  <a:pos x="45" y="24"/>
                </a:cxn>
                <a:cxn ang="0">
                  <a:pos x="41" y="16"/>
                </a:cxn>
                <a:cxn ang="0">
                  <a:pos x="32" y="12"/>
                </a:cxn>
                <a:cxn ang="0">
                  <a:pos x="28" y="12"/>
                </a:cxn>
                <a:cxn ang="0">
                  <a:pos x="20" y="8"/>
                </a:cxn>
                <a:cxn ang="0">
                  <a:pos x="16" y="4"/>
                </a:cxn>
                <a:cxn ang="0">
                  <a:pos x="8" y="0"/>
                </a:cxn>
                <a:cxn ang="0">
                  <a:pos x="0" y="0"/>
                </a:cxn>
                <a:cxn ang="0">
                  <a:pos x="0" y="0"/>
                </a:cxn>
              </a:cxnLst>
              <a:rect l="0" t="0" r="r" b="b"/>
              <a:pathLst>
                <a:path w="53" h="37">
                  <a:moveTo>
                    <a:pt x="53" y="37"/>
                  </a:moveTo>
                  <a:lnTo>
                    <a:pt x="49" y="28"/>
                  </a:lnTo>
                  <a:lnTo>
                    <a:pt x="45" y="24"/>
                  </a:lnTo>
                  <a:lnTo>
                    <a:pt x="41" y="16"/>
                  </a:lnTo>
                  <a:lnTo>
                    <a:pt x="32" y="12"/>
                  </a:lnTo>
                  <a:lnTo>
                    <a:pt x="28" y="12"/>
                  </a:lnTo>
                  <a:lnTo>
                    <a:pt x="20" y="8"/>
                  </a:lnTo>
                  <a:lnTo>
                    <a:pt x="16" y="4"/>
                  </a:lnTo>
                  <a:lnTo>
                    <a:pt x="8" y="0"/>
                  </a:lnTo>
                  <a:lnTo>
                    <a:pt x="0" y="0"/>
                  </a:lnTo>
                  <a:lnTo>
                    <a:pt x="0" y="0"/>
                  </a:lnTo>
                </a:path>
              </a:pathLst>
            </a:custGeom>
            <a:noFill/>
            <a:ln w="0">
              <a:solidFill>
                <a:srgbClr val="C96623"/>
              </a:solidFill>
              <a:prstDash val="solid"/>
              <a:round/>
              <a:headEnd/>
              <a:tailEnd/>
            </a:ln>
          </p:spPr>
          <p:txBody>
            <a:bodyPr/>
            <a:lstStyle/>
            <a:p>
              <a:endParaRPr lang="tr-TR"/>
            </a:p>
          </p:txBody>
        </p:sp>
        <p:sp>
          <p:nvSpPr>
            <p:cNvPr id="134196" name="Freeform 52"/>
            <p:cNvSpPr>
              <a:spLocks/>
            </p:cNvSpPr>
            <p:nvPr/>
          </p:nvSpPr>
          <p:spPr bwMode="auto">
            <a:xfrm>
              <a:off x="4674" y="517"/>
              <a:ext cx="111" cy="37"/>
            </a:xfrm>
            <a:custGeom>
              <a:avLst/>
              <a:gdLst/>
              <a:ahLst/>
              <a:cxnLst>
                <a:cxn ang="0">
                  <a:pos x="111" y="20"/>
                </a:cxn>
                <a:cxn ang="0">
                  <a:pos x="107" y="16"/>
                </a:cxn>
                <a:cxn ang="0">
                  <a:pos x="98" y="12"/>
                </a:cxn>
                <a:cxn ang="0">
                  <a:pos x="94" y="12"/>
                </a:cxn>
                <a:cxn ang="0">
                  <a:pos x="86" y="12"/>
                </a:cxn>
                <a:cxn ang="0">
                  <a:pos x="78" y="12"/>
                </a:cxn>
                <a:cxn ang="0">
                  <a:pos x="78" y="12"/>
                </a:cxn>
                <a:cxn ang="0">
                  <a:pos x="78" y="12"/>
                </a:cxn>
                <a:cxn ang="0">
                  <a:pos x="78" y="16"/>
                </a:cxn>
                <a:cxn ang="0">
                  <a:pos x="74" y="20"/>
                </a:cxn>
                <a:cxn ang="0">
                  <a:pos x="74" y="25"/>
                </a:cxn>
                <a:cxn ang="0">
                  <a:pos x="70" y="29"/>
                </a:cxn>
                <a:cxn ang="0">
                  <a:pos x="66" y="29"/>
                </a:cxn>
                <a:cxn ang="0">
                  <a:pos x="66" y="33"/>
                </a:cxn>
                <a:cxn ang="0">
                  <a:pos x="62" y="33"/>
                </a:cxn>
                <a:cxn ang="0">
                  <a:pos x="57" y="37"/>
                </a:cxn>
                <a:cxn ang="0">
                  <a:pos x="53" y="37"/>
                </a:cxn>
                <a:cxn ang="0">
                  <a:pos x="49" y="37"/>
                </a:cxn>
                <a:cxn ang="0">
                  <a:pos x="45" y="37"/>
                </a:cxn>
                <a:cxn ang="0">
                  <a:pos x="41" y="33"/>
                </a:cxn>
                <a:cxn ang="0">
                  <a:pos x="37" y="33"/>
                </a:cxn>
                <a:cxn ang="0">
                  <a:pos x="33" y="29"/>
                </a:cxn>
                <a:cxn ang="0">
                  <a:pos x="33" y="29"/>
                </a:cxn>
                <a:cxn ang="0">
                  <a:pos x="29" y="25"/>
                </a:cxn>
                <a:cxn ang="0">
                  <a:pos x="29" y="20"/>
                </a:cxn>
                <a:cxn ang="0">
                  <a:pos x="21" y="20"/>
                </a:cxn>
                <a:cxn ang="0">
                  <a:pos x="12" y="25"/>
                </a:cxn>
                <a:cxn ang="0">
                  <a:pos x="4" y="29"/>
                </a:cxn>
                <a:cxn ang="0">
                  <a:pos x="0" y="29"/>
                </a:cxn>
                <a:cxn ang="0">
                  <a:pos x="0" y="29"/>
                </a:cxn>
                <a:cxn ang="0">
                  <a:pos x="4" y="25"/>
                </a:cxn>
                <a:cxn ang="0">
                  <a:pos x="8" y="20"/>
                </a:cxn>
                <a:cxn ang="0">
                  <a:pos x="16" y="16"/>
                </a:cxn>
                <a:cxn ang="0">
                  <a:pos x="21" y="12"/>
                </a:cxn>
                <a:cxn ang="0">
                  <a:pos x="25" y="8"/>
                </a:cxn>
                <a:cxn ang="0">
                  <a:pos x="33" y="4"/>
                </a:cxn>
                <a:cxn ang="0">
                  <a:pos x="41" y="4"/>
                </a:cxn>
                <a:cxn ang="0">
                  <a:pos x="45" y="0"/>
                </a:cxn>
                <a:cxn ang="0">
                  <a:pos x="53" y="0"/>
                </a:cxn>
                <a:cxn ang="0">
                  <a:pos x="62" y="0"/>
                </a:cxn>
                <a:cxn ang="0">
                  <a:pos x="70" y="0"/>
                </a:cxn>
                <a:cxn ang="0">
                  <a:pos x="74" y="0"/>
                </a:cxn>
                <a:cxn ang="0">
                  <a:pos x="82" y="4"/>
                </a:cxn>
                <a:cxn ang="0">
                  <a:pos x="90" y="4"/>
                </a:cxn>
                <a:cxn ang="0">
                  <a:pos x="94" y="8"/>
                </a:cxn>
                <a:cxn ang="0">
                  <a:pos x="103" y="12"/>
                </a:cxn>
                <a:cxn ang="0">
                  <a:pos x="107" y="16"/>
                </a:cxn>
                <a:cxn ang="0">
                  <a:pos x="111" y="20"/>
                </a:cxn>
                <a:cxn ang="0">
                  <a:pos x="111" y="20"/>
                </a:cxn>
              </a:cxnLst>
              <a:rect l="0" t="0" r="r" b="b"/>
              <a:pathLst>
                <a:path w="111" h="37">
                  <a:moveTo>
                    <a:pt x="111" y="20"/>
                  </a:moveTo>
                  <a:lnTo>
                    <a:pt x="107" y="16"/>
                  </a:lnTo>
                  <a:lnTo>
                    <a:pt x="98" y="12"/>
                  </a:lnTo>
                  <a:lnTo>
                    <a:pt x="94" y="12"/>
                  </a:lnTo>
                  <a:lnTo>
                    <a:pt x="86" y="12"/>
                  </a:lnTo>
                  <a:lnTo>
                    <a:pt x="78" y="12"/>
                  </a:lnTo>
                  <a:lnTo>
                    <a:pt x="78" y="12"/>
                  </a:lnTo>
                  <a:lnTo>
                    <a:pt x="78" y="12"/>
                  </a:lnTo>
                  <a:lnTo>
                    <a:pt x="78" y="16"/>
                  </a:lnTo>
                  <a:lnTo>
                    <a:pt x="74" y="20"/>
                  </a:lnTo>
                  <a:lnTo>
                    <a:pt x="74" y="25"/>
                  </a:lnTo>
                  <a:lnTo>
                    <a:pt x="70" y="29"/>
                  </a:lnTo>
                  <a:lnTo>
                    <a:pt x="66" y="29"/>
                  </a:lnTo>
                  <a:lnTo>
                    <a:pt x="66" y="33"/>
                  </a:lnTo>
                  <a:lnTo>
                    <a:pt x="62" y="33"/>
                  </a:lnTo>
                  <a:lnTo>
                    <a:pt x="57" y="37"/>
                  </a:lnTo>
                  <a:lnTo>
                    <a:pt x="53" y="37"/>
                  </a:lnTo>
                  <a:lnTo>
                    <a:pt x="49" y="37"/>
                  </a:lnTo>
                  <a:lnTo>
                    <a:pt x="45" y="37"/>
                  </a:lnTo>
                  <a:lnTo>
                    <a:pt x="41" y="33"/>
                  </a:lnTo>
                  <a:lnTo>
                    <a:pt x="37" y="33"/>
                  </a:lnTo>
                  <a:lnTo>
                    <a:pt x="33" y="29"/>
                  </a:lnTo>
                  <a:lnTo>
                    <a:pt x="33" y="29"/>
                  </a:lnTo>
                  <a:lnTo>
                    <a:pt x="29" y="25"/>
                  </a:lnTo>
                  <a:lnTo>
                    <a:pt x="29" y="20"/>
                  </a:lnTo>
                  <a:lnTo>
                    <a:pt x="21" y="20"/>
                  </a:lnTo>
                  <a:lnTo>
                    <a:pt x="12" y="25"/>
                  </a:lnTo>
                  <a:lnTo>
                    <a:pt x="4" y="29"/>
                  </a:lnTo>
                  <a:lnTo>
                    <a:pt x="0" y="29"/>
                  </a:lnTo>
                  <a:lnTo>
                    <a:pt x="0" y="29"/>
                  </a:lnTo>
                  <a:lnTo>
                    <a:pt x="4" y="25"/>
                  </a:lnTo>
                  <a:lnTo>
                    <a:pt x="8" y="20"/>
                  </a:lnTo>
                  <a:lnTo>
                    <a:pt x="16" y="16"/>
                  </a:lnTo>
                  <a:lnTo>
                    <a:pt x="21" y="12"/>
                  </a:lnTo>
                  <a:lnTo>
                    <a:pt x="25" y="8"/>
                  </a:lnTo>
                  <a:lnTo>
                    <a:pt x="33" y="4"/>
                  </a:lnTo>
                  <a:lnTo>
                    <a:pt x="41" y="4"/>
                  </a:lnTo>
                  <a:lnTo>
                    <a:pt x="45" y="0"/>
                  </a:lnTo>
                  <a:lnTo>
                    <a:pt x="53" y="0"/>
                  </a:lnTo>
                  <a:lnTo>
                    <a:pt x="62" y="0"/>
                  </a:lnTo>
                  <a:lnTo>
                    <a:pt x="70" y="0"/>
                  </a:lnTo>
                  <a:lnTo>
                    <a:pt x="74" y="0"/>
                  </a:lnTo>
                  <a:lnTo>
                    <a:pt x="82" y="4"/>
                  </a:lnTo>
                  <a:lnTo>
                    <a:pt x="90" y="4"/>
                  </a:lnTo>
                  <a:lnTo>
                    <a:pt x="94" y="8"/>
                  </a:lnTo>
                  <a:lnTo>
                    <a:pt x="103" y="12"/>
                  </a:lnTo>
                  <a:lnTo>
                    <a:pt x="107" y="16"/>
                  </a:lnTo>
                  <a:lnTo>
                    <a:pt x="111" y="20"/>
                  </a:lnTo>
                  <a:lnTo>
                    <a:pt x="111" y="20"/>
                  </a:lnTo>
                  <a:close/>
                </a:path>
              </a:pathLst>
            </a:custGeom>
            <a:solidFill>
              <a:srgbClr val="000000"/>
            </a:solidFill>
            <a:ln w="9525">
              <a:noFill/>
              <a:round/>
              <a:headEnd/>
              <a:tailEnd/>
            </a:ln>
          </p:spPr>
          <p:txBody>
            <a:bodyPr/>
            <a:lstStyle/>
            <a:p>
              <a:endParaRPr lang="tr-TR"/>
            </a:p>
          </p:txBody>
        </p:sp>
        <p:sp>
          <p:nvSpPr>
            <p:cNvPr id="134197" name="Freeform 53"/>
            <p:cNvSpPr>
              <a:spLocks/>
            </p:cNvSpPr>
            <p:nvPr/>
          </p:nvSpPr>
          <p:spPr bwMode="auto">
            <a:xfrm>
              <a:off x="4674" y="517"/>
              <a:ext cx="111" cy="37"/>
            </a:xfrm>
            <a:custGeom>
              <a:avLst/>
              <a:gdLst/>
              <a:ahLst/>
              <a:cxnLst>
                <a:cxn ang="0">
                  <a:pos x="111" y="20"/>
                </a:cxn>
                <a:cxn ang="0">
                  <a:pos x="107" y="16"/>
                </a:cxn>
                <a:cxn ang="0">
                  <a:pos x="98" y="12"/>
                </a:cxn>
                <a:cxn ang="0">
                  <a:pos x="94" y="12"/>
                </a:cxn>
                <a:cxn ang="0">
                  <a:pos x="86" y="12"/>
                </a:cxn>
                <a:cxn ang="0">
                  <a:pos x="78" y="12"/>
                </a:cxn>
                <a:cxn ang="0">
                  <a:pos x="78" y="12"/>
                </a:cxn>
                <a:cxn ang="0">
                  <a:pos x="78" y="12"/>
                </a:cxn>
                <a:cxn ang="0">
                  <a:pos x="78" y="16"/>
                </a:cxn>
                <a:cxn ang="0">
                  <a:pos x="74" y="20"/>
                </a:cxn>
                <a:cxn ang="0">
                  <a:pos x="74" y="25"/>
                </a:cxn>
                <a:cxn ang="0">
                  <a:pos x="70" y="29"/>
                </a:cxn>
                <a:cxn ang="0">
                  <a:pos x="66" y="29"/>
                </a:cxn>
                <a:cxn ang="0">
                  <a:pos x="66" y="33"/>
                </a:cxn>
                <a:cxn ang="0">
                  <a:pos x="62" y="33"/>
                </a:cxn>
                <a:cxn ang="0">
                  <a:pos x="57" y="37"/>
                </a:cxn>
                <a:cxn ang="0">
                  <a:pos x="53" y="37"/>
                </a:cxn>
                <a:cxn ang="0">
                  <a:pos x="49" y="37"/>
                </a:cxn>
                <a:cxn ang="0">
                  <a:pos x="45" y="37"/>
                </a:cxn>
                <a:cxn ang="0">
                  <a:pos x="41" y="33"/>
                </a:cxn>
                <a:cxn ang="0">
                  <a:pos x="37" y="33"/>
                </a:cxn>
                <a:cxn ang="0">
                  <a:pos x="33" y="29"/>
                </a:cxn>
                <a:cxn ang="0">
                  <a:pos x="33" y="29"/>
                </a:cxn>
                <a:cxn ang="0">
                  <a:pos x="29" y="25"/>
                </a:cxn>
                <a:cxn ang="0">
                  <a:pos x="29" y="20"/>
                </a:cxn>
                <a:cxn ang="0">
                  <a:pos x="21" y="20"/>
                </a:cxn>
                <a:cxn ang="0">
                  <a:pos x="12" y="25"/>
                </a:cxn>
                <a:cxn ang="0">
                  <a:pos x="4" y="29"/>
                </a:cxn>
                <a:cxn ang="0">
                  <a:pos x="0" y="29"/>
                </a:cxn>
                <a:cxn ang="0">
                  <a:pos x="0" y="29"/>
                </a:cxn>
                <a:cxn ang="0">
                  <a:pos x="4" y="25"/>
                </a:cxn>
                <a:cxn ang="0">
                  <a:pos x="8" y="20"/>
                </a:cxn>
                <a:cxn ang="0">
                  <a:pos x="16" y="16"/>
                </a:cxn>
                <a:cxn ang="0">
                  <a:pos x="21" y="12"/>
                </a:cxn>
                <a:cxn ang="0">
                  <a:pos x="25" y="8"/>
                </a:cxn>
                <a:cxn ang="0">
                  <a:pos x="33" y="4"/>
                </a:cxn>
                <a:cxn ang="0">
                  <a:pos x="41" y="4"/>
                </a:cxn>
                <a:cxn ang="0">
                  <a:pos x="45" y="0"/>
                </a:cxn>
                <a:cxn ang="0">
                  <a:pos x="53" y="0"/>
                </a:cxn>
                <a:cxn ang="0">
                  <a:pos x="62" y="0"/>
                </a:cxn>
                <a:cxn ang="0">
                  <a:pos x="70" y="0"/>
                </a:cxn>
                <a:cxn ang="0">
                  <a:pos x="74" y="0"/>
                </a:cxn>
                <a:cxn ang="0">
                  <a:pos x="82" y="4"/>
                </a:cxn>
                <a:cxn ang="0">
                  <a:pos x="90" y="4"/>
                </a:cxn>
                <a:cxn ang="0">
                  <a:pos x="94" y="8"/>
                </a:cxn>
                <a:cxn ang="0">
                  <a:pos x="103" y="12"/>
                </a:cxn>
                <a:cxn ang="0">
                  <a:pos x="107" y="16"/>
                </a:cxn>
                <a:cxn ang="0">
                  <a:pos x="111" y="20"/>
                </a:cxn>
                <a:cxn ang="0">
                  <a:pos x="111" y="20"/>
                </a:cxn>
              </a:cxnLst>
              <a:rect l="0" t="0" r="r" b="b"/>
              <a:pathLst>
                <a:path w="111" h="37">
                  <a:moveTo>
                    <a:pt x="111" y="20"/>
                  </a:moveTo>
                  <a:lnTo>
                    <a:pt x="107" y="16"/>
                  </a:lnTo>
                  <a:lnTo>
                    <a:pt x="98" y="12"/>
                  </a:lnTo>
                  <a:lnTo>
                    <a:pt x="94" y="12"/>
                  </a:lnTo>
                  <a:lnTo>
                    <a:pt x="86" y="12"/>
                  </a:lnTo>
                  <a:lnTo>
                    <a:pt x="78" y="12"/>
                  </a:lnTo>
                  <a:lnTo>
                    <a:pt x="78" y="12"/>
                  </a:lnTo>
                  <a:lnTo>
                    <a:pt x="78" y="12"/>
                  </a:lnTo>
                  <a:lnTo>
                    <a:pt x="78" y="16"/>
                  </a:lnTo>
                  <a:lnTo>
                    <a:pt x="74" y="20"/>
                  </a:lnTo>
                  <a:lnTo>
                    <a:pt x="74" y="25"/>
                  </a:lnTo>
                  <a:lnTo>
                    <a:pt x="70" y="29"/>
                  </a:lnTo>
                  <a:lnTo>
                    <a:pt x="66" y="29"/>
                  </a:lnTo>
                  <a:lnTo>
                    <a:pt x="66" y="33"/>
                  </a:lnTo>
                  <a:lnTo>
                    <a:pt x="62" y="33"/>
                  </a:lnTo>
                  <a:lnTo>
                    <a:pt x="57" y="37"/>
                  </a:lnTo>
                  <a:lnTo>
                    <a:pt x="53" y="37"/>
                  </a:lnTo>
                  <a:lnTo>
                    <a:pt x="49" y="37"/>
                  </a:lnTo>
                  <a:lnTo>
                    <a:pt x="45" y="37"/>
                  </a:lnTo>
                  <a:lnTo>
                    <a:pt x="41" y="33"/>
                  </a:lnTo>
                  <a:lnTo>
                    <a:pt x="37" y="33"/>
                  </a:lnTo>
                  <a:lnTo>
                    <a:pt x="33" y="29"/>
                  </a:lnTo>
                  <a:lnTo>
                    <a:pt x="33" y="29"/>
                  </a:lnTo>
                  <a:lnTo>
                    <a:pt x="29" y="25"/>
                  </a:lnTo>
                  <a:lnTo>
                    <a:pt x="29" y="20"/>
                  </a:lnTo>
                  <a:lnTo>
                    <a:pt x="21" y="20"/>
                  </a:lnTo>
                  <a:lnTo>
                    <a:pt x="12" y="25"/>
                  </a:lnTo>
                  <a:lnTo>
                    <a:pt x="4" y="29"/>
                  </a:lnTo>
                  <a:lnTo>
                    <a:pt x="0" y="29"/>
                  </a:lnTo>
                  <a:lnTo>
                    <a:pt x="0" y="29"/>
                  </a:lnTo>
                  <a:lnTo>
                    <a:pt x="4" y="25"/>
                  </a:lnTo>
                  <a:lnTo>
                    <a:pt x="8" y="20"/>
                  </a:lnTo>
                  <a:lnTo>
                    <a:pt x="16" y="16"/>
                  </a:lnTo>
                  <a:lnTo>
                    <a:pt x="21" y="12"/>
                  </a:lnTo>
                  <a:lnTo>
                    <a:pt x="25" y="8"/>
                  </a:lnTo>
                  <a:lnTo>
                    <a:pt x="33" y="4"/>
                  </a:lnTo>
                  <a:lnTo>
                    <a:pt x="41" y="4"/>
                  </a:lnTo>
                  <a:lnTo>
                    <a:pt x="45" y="0"/>
                  </a:lnTo>
                  <a:lnTo>
                    <a:pt x="53" y="0"/>
                  </a:lnTo>
                  <a:lnTo>
                    <a:pt x="62" y="0"/>
                  </a:lnTo>
                  <a:lnTo>
                    <a:pt x="70" y="0"/>
                  </a:lnTo>
                  <a:lnTo>
                    <a:pt x="74" y="0"/>
                  </a:lnTo>
                  <a:lnTo>
                    <a:pt x="82" y="4"/>
                  </a:lnTo>
                  <a:lnTo>
                    <a:pt x="90" y="4"/>
                  </a:lnTo>
                  <a:lnTo>
                    <a:pt x="94" y="8"/>
                  </a:lnTo>
                  <a:lnTo>
                    <a:pt x="103" y="12"/>
                  </a:lnTo>
                  <a:lnTo>
                    <a:pt x="107" y="16"/>
                  </a:lnTo>
                  <a:lnTo>
                    <a:pt x="111" y="20"/>
                  </a:lnTo>
                  <a:lnTo>
                    <a:pt x="111" y="20"/>
                  </a:lnTo>
                </a:path>
              </a:pathLst>
            </a:custGeom>
            <a:noFill/>
            <a:ln w="0">
              <a:solidFill>
                <a:srgbClr val="000000"/>
              </a:solidFill>
              <a:prstDash val="solid"/>
              <a:round/>
              <a:headEnd/>
              <a:tailEnd/>
            </a:ln>
          </p:spPr>
          <p:txBody>
            <a:bodyPr/>
            <a:lstStyle/>
            <a:p>
              <a:endParaRPr lang="tr-TR"/>
            </a:p>
          </p:txBody>
        </p:sp>
        <p:sp>
          <p:nvSpPr>
            <p:cNvPr id="134198" name="Freeform 54"/>
            <p:cNvSpPr>
              <a:spLocks/>
            </p:cNvSpPr>
            <p:nvPr/>
          </p:nvSpPr>
          <p:spPr bwMode="auto">
            <a:xfrm>
              <a:off x="4719" y="529"/>
              <a:ext cx="17" cy="13"/>
            </a:xfrm>
            <a:custGeom>
              <a:avLst/>
              <a:gdLst/>
              <a:ahLst/>
              <a:cxnLst>
                <a:cxn ang="0">
                  <a:pos x="17" y="4"/>
                </a:cxn>
                <a:cxn ang="0">
                  <a:pos x="17" y="4"/>
                </a:cxn>
                <a:cxn ang="0">
                  <a:pos x="12" y="4"/>
                </a:cxn>
                <a:cxn ang="0">
                  <a:pos x="12" y="0"/>
                </a:cxn>
                <a:cxn ang="0">
                  <a:pos x="12" y="0"/>
                </a:cxn>
                <a:cxn ang="0">
                  <a:pos x="12" y="0"/>
                </a:cxn>
                <a:cxn ang="0">
                  <a:pos x="12" y="0"/>
                </a:cxn>
                <a:cxn ang="0">
                  <a:pos x="8" y="0"/>
                </a:cxn>
                <a:cxn ang="0">
                  <a:pos x="8" y="0"/>
                </a:cxn>
                <a:cxn ang="0">
                  <a:pos x="8" y="0"/>
                </a:cxn>
                <a:cxn ang="0">
                  <a:pos x="4" y="0"/>
                </a:cxn>
                <a:cxn ang="0">
                  <a:pos x="4" y="0"/>
                </a:cxn>
                <a:cxn ang="0">
                  <a:pos x="4" y="0"/>
                </a:cxn>
                <a:cxn ang="0">
                  <a:pos x="4" y="0"/>
                </a:cxn>
                <a:cxn ang="0">
                  <a:pos x="4" y="4"/>
                </a:cxn>
                <a:cxn ang="0">
                  <a:pos x="4" y="4"/>
                </a:cxn>
                <a:cxn ang="0">
                  <a:pos x="0" y="4"/>
                </a:cxn>
                <a:cxn ang="0">
                  <a:pos x="4" y="8"/>
                </a:cxn>
                <a:cxn ang="0">
                  <a:pos x="4" y="8"/>
                </a:cxn>
                <a:cxn ang="0">
                  <a:pos x="4" y="8"/>
                </a:cxn>
                <a:cxn ang="0">
                  <a:pos x="4" y="8"/>
                </a:cxn>
                <a:cxn ang="0">
                  <a:pos x="4" y="13"/>
                </a:cxn>
                <a:cxn ang="0">
                  <a:pos x="4" y="13"/>
                </a:cxn>
                <a:cxn ang="0">
                  <a:pos x="8" y="13"/>
                </a:cxn>
                <a:cxn ang="0">
                  <a:pos x="8" y="13"/>
                </a:cxn>
                <a:cxn ang="0">
                  <a:pos x="8" y="13"/>
                </a:cxn>
                <a:cxn ang="0">
                  <a:pos x="12" y="13"/>
                </a:cxn>
                <a:cxn ang="0">
                  <a:pos x="12" y="13"/>
                </a:cxn>
                <a:cxn ang="0">
                  <a:pos x="12" y="8"/>
                </a:cxn>
                <a:cxn ang="0">
                  <a:pos x="12" y="8"/>
                </a:cxn>
                <a:cxn ang="0">
                  <a:pos x="12" y="8"/>
                </a:cxn>
                <a:cxn ang="0">
                  <a:pos x="17" y="8"/>
                </a:cxn>
                <a:cxn ang="0">
                  <a:pos x="17" y="4"/>
                </a:cxn>
              </a:cxnLst>
              <a:rect l="0" t="0" r="r" b="b"/>
              <a:pathLst>
                <a:path w="17" h="13">
                  <a:moveTo>
                    <a:pt x="17" y="4"/>
                  </a:moveTo>
                  <a:lnTo>
                    <a:pt x="17" y="4"/>
                  </a:lnTo>
                  <a:lnTo>
                    <a:pt x="12" y="4"/>
                  </a:lnTo>
                  <a:lnTo>
                    <a:pt x="12" y="0"/>
                  </a:lnTo>
                  <a:lnTo>
                    <a:pt x="12" y="0"/>
                  </a:lnTo>
                  <a:lnTo>
                    <a:pt x="12" y="0"/>
                  </a:lnTo>
                  <a:lnTo>
                    <a:pt x="12" y="0"/>
                  </a:lnTo>
                  <a:lnTo>
                    <a:pt x="8" y="0"/>
                  </a:lnTo>
                  <a:lnTo>
                    <a:pt x="8" y="0"/>
                  </a:lnTo>
                  <a:lnTo>
                    <a:pt x="8" y="0"/>
                  </a:lnTo>
                  <a:lnTo>
                    <a:pt x="4" y="0"/>
                  </a:lnTo>
                  <a:lnTo>
                    <a:pt x="4" y="0"/>
                  </a:lnTo>
                  <a:lnTo>
                    <a:pt x="4" y="0"/>
                  </a:lnTo>
                  <a:lnTo>
                    <a:pt x="4" y="0"/>
                  </a:lnTo>
                  <a:lnTo>
                    <a:pt x="4" y="4"/>
                  </a:lnTo>
                  <a:lnTo>
                    <a:pt x="4" y="4"/>
                  </a:lnTo>
                  <a:lnTo>
                    <a:pt x="0" y="4"/>
                  </a:lnTo>
                  <a:lnTo>
                    <a:pt x="4" y="8"/>
                  </a:lnTo>
                  <a:lnTo>
                    <a:pt x="4" y="8"/>
                  </a:lnTo>
                  <a:lnTo>
                    <a:pt x="4" y="8"/>
                  </a:lnTo>
                  <a:lnTo>
                    <a:pt x="4" y="8"/>
                  </a:lnTo>
                  <a:lnTo>
                    <a:pt x="4" y="13"/>
                  </a:lnTo>
                  <a:lnTo>
                    <a:pt x="4" y="13"/>
                  </a:lnTo>
                  <a:lnTo>
                    <a:pt x="8" y="13"/>
                  </a:lnTo>
                  <a:lnTo>
                    <a:pt x="8" y="13"/>
                  </a:lnTo>
                  <a:lnTo>
                    <a:pt x="8" y="13"/>
                  </a:lnTo>
                  <a:lnTo>
                    <a:pt x="12" y="13"/>
                  </a:lnTo>
                  <a:lnTo>
                    <a:pt x="12" y="13"/>
                  </a:lnTo>
                  <a:lnTo>
                    <a:pt x="12" y="8"/>
                  </a:lnTo>
                  <a:lnTo>
                    <a:pt x="12" y="8"/>
                  </a:lnTo>
                  <a:lnTo>
                    <a:pt x="12" y="8"/>
                  </a:lnTo>
                  <a:lnTo>
                    <a:pt x="17" y="8"/>
                  </a:lnTo>
                  <a:lnTo>
                    <a:pt x="17" y="4"/>
                  </a:lnTo>
                  <a:close/>
                </a:path>
              </a:pathLst>
            </a:custGeom>
            <a:solidFill>
              <a:srgbClr val="FFFFFF"/>
            </a:solidFill>
            <a:ln w="9525">
              <a:noFill/>
              <a:round/>
              <a:headEnd/>
              <a:tailEnd/>
            </a:ln>
          </p:spPr>
          <p:txBody>
            <a:bodyPr/>
            <a:lstStyle/>
            <a:p>
              <a:endParaRPr lang="tr-TR"/>
            </a:p>
          </p:txBody>
        </p:sp>
        <p:sp>
          <p:nvSpPr>
            <p:cNvPr id="134199" name="Freeform 55"/>
            <p:cNvSpPr>
              <a:spLocks/>
            </p:cNvSpPr>
            <p:nvPr/>
          </p:nvSpPr>
          <p:spPr bwMode="auto">
            <a:xfrm>
              <a:off x="4719" y="529"/>
              <a:ext cx="17" cy="13"/>
            </a:xfrm>
            <a:custGeom>
              <a:avLst/>
              <a:gdLst/>
              <a:ahLst/>
              <a:cxnLst>
                <a:cxn ang="0">
                  <a:pos x="17" y="4"/>
                </a:cxn>
                <a:cxn ang="0">
                  <a:pos x="17" y="4"/>
                </a:cxn>
                <a:cxn ang="0">
                  <a:pos x="17" y="4"/>
                </a:cxn>
                <a:cxn ang="0">
                  <a:pos x="12" y="4"/>
                </a:cxn>
                <a:cxn ang="0">
                  <a:pos x="12" y="0"/>
                </a:cxn>
                <a:cxn ang="0">
                  <a:pos x="12" y="0"/>
                </a:cxn>
                <a:cxn ang="0">
                  <a:pos x="12" y="0"/>
                </a:cxn>
                <a:cxn ang="0">
                  <a:pos x="12" y="0"/>
                </a:cxn>
                <a:cxn ang="0">
                  <a:pos x="8" y="0"/>
                </a:cxn>
                <a:cxn ang="0">
                  <a:pos x="8" y="0"/>
                </a:cxn>
                <a:cxn ang="0">
                  <a:pos x="8" y="0"/>
                </a:cxn>
                <a:cxn ang="0">
                  <a:pos x="8" y="0"/>
                </a:cxn>
                <a:cxn ang="0">
                  <a:pos x="4" y="0"/>
                </a:cxn>
                <a:cxn ang="0">
                  <a:pos x="4" y="0"/>
                </a:cxn>
                <a:cxn ang="0">
                  <a:pos x="4" y="0"/>
                </a:cxn>
                <a:cxn ang="0">
                  <a:pos x="4" y="0"/>
                </a:cxn>
                <a:cxn ang="0">
                  <a:pos x="4" y="4"/>
                </a:cxn>
                <a:cxn ang="0">
                  <a:pos x="4" y="4"/>
                </a:cxn>
                <a:cxn ang="0">
                  <a:pos x="0" y="4"/>
                </a:cxn>
                <a:cxn ang="0">
                  <a:pos x="0" y="4"/>
                </a:cxn>
                <a:cxn ang="0">
                  <a:pos x="4" y="8"/>
                </a:cxn>
                <a:cxn ang="0">
                  <a:pos x="4" y="8"/>
                </a:cxn>
                <a:cxn ang="0">
                  <a:pos x="4" y="8"/>
                </a:cxn>
                <a:cxn ang="0">
                  <a:pos x="4" y="8"/>
                </a:cxn>
                <a:cxn ang="0">
                  <a:pos x="4" y="13"/>
                </a:cxn>
                <a:cxn ang="0">
                  <a:pos x="4" y="13"/>
                </a:cxn>
                <a:cxn ang="0">
                  <a:pos x="8" y="13"/>
                </a:cxn>
                <a:cxn ang="0">
                  <a:pos x="8" y="13"/>
                </a:cxn>
                <a:cxn ang="0">
                  <a:pos x="8" y="13"/>
                </a:cxn>
                <a:cxn ang="0">
                  <a:pos x="8" y="13"/>
                </a:cxn>
                <a:cxn ang="0">
                  <a:pos x="12" y="13"/>
                </a:cxn>
                <a:cxn ang="0">
                  <a:pos x="12" y="13"/>
                </a:cxn>
                <a:cxn ang="0">
                  <a:pos x="12" y="8"/>
                </a:cxn>
                <a:cxn ang="0">
                  <a:pos x="12" y="8"/>
                </a:cxn>
                <a:cxn ang="0">
                  <a:pos x="12" y="8"/>
                </a:cxn>
                <a:cxn ang="0">
                  <a:pos x="17" y="8"/>
                </a:cxn>
                <a:cxn ang="0">
                  <a:pos x="17" y="4"/>
                </a:cxn>
              </a:cxnLst>
              <a:rect l="0" t="0" r="r" b="b"/>
              <a:pathLst>
                <a:path w="17" h="13">
                  <a:moveTo>
                    <a:pt x="17" y="4"/>
                  </a:moveTo>
                  <a:lnTo>
                    <a:pt x="17" y="4"/>
                  </a:lnTo>
                  <a:lnTo>
                    <a:pt x="17" y="4"/>
                  </a:lnTo>
                  <a:lnTo>
                    <a:pt x="12" y="4"/>
                  </a:lnTo>
                  <a:lnTo>
                    <a:pt x="12" y="0"/>
                  </a:lnTo>
                  <a:lnTo>
                    <a:pt x="12" y="0"/>
                  </a:lnTo>
                  <a:lnTo>
                    <a:pt x="12" y="0"/>
                  </a:lnTo>
                  <a:lnTo>
                    <a:pt x="12" y="0"/>
                  </a:lnTo>
                  <a:lnTo>
                    <a:pt x="8" y="0"/>
                  </a:lnTo>
                  <a:lnTo>
                    <a:pt x="8" y="0"/>
                  </a:lnTo>
                  <a:lnTo>
                    <a:pt x="8" y="0"/>
                  </a:lnTo>
                  <a:lnTo>
                    <a:pt x="8" y="0"/>
                  </a:lnTo>
                  <a:lnTo>
                    <a:pt x="4" y="0"/>
                  </a:lnTo>
                  <a:lnTo>
                    <a:pt x="4" y="0"/>
                  </a:lnTo>
                  <a:lnTo>
                    <a:pt x="4" y="0"/>
                  </a:lnTo>
                  <a:lnTo>
                    <a:pt x="4" y="0"/>
                  </a:lnTo>
                  <a:lnTo>
                    <a:pt x="4" y="4"/>
                  </a:lnTo>
                  <a:lnTo>
                    <a:pt x="4" y="4"/>
                  </a:lnTo>
                  <a:lnTo>
                    <a:pt x="0" y="4"/>
                  </a:lnTo>
                  <a:lnTo>
                    <a:pt x="0" y="4"/>
                  </a:lnTo>
                  <a:lnTo>
                    <a:pt x="4" y="8"/>
                  </a:lnTo>
                  <a:lnTo>
                    <a:pt x="4" y="8"/>
                  </a:lnTo>
                  <a:lnTo>
                    <a:pt x="4" y="8"/>
                  </a:lnTo>
                  <a:lnTo>
                    <a:pt x="4" y="8"/>
                  </a:lnTo>
                  <a:lnTo>
                    <a:pt x="4" y="13"/>
                  </a:lnTo>
                  <a:lnTo>
                    <a:pt x="4" y="13"/>
                  </a:lnTo>
                  <a:lnTo>
                    <a:pt x="8" y="13"/>
                  </a:lnTo>
                  <a:lnTo>
                    <a:pt x="8" y="13"/>
                  </a:lnTo>
                  <a:lnTo>
                    <a:pt x="8" y="13"/>
                  </a:lnTo>
                  <a:lnTo>
                    <a:pt x="8" y="13"/>
                  </a:lnTo>
                  <a:lnTo>
                    <a:pt x="12" y="13"/>
                  </a:lnTo>
                  <a:lnTo>
                    <a:pt x="12" y="13"/>
                  </a:lnTo>
                  <a:lnTo>
                    <a:pt x="12" y="8"/>
                  </a:lnTo>
                  <a:lnTo>
                    <a:pt x="12" y="8"/>
                  </a:lnTo>
                  <a:lnTo>
                    <a:pt x="12" y="8"/>
                  </a:lnTo>
                  <a:lnTo>
                    <a:pt x="17" y="8"/>
                  </a:lnTo>
                  <a:lnTo>
                    <a:pt x="17" y="4"/>
                  </a:lnTo>
                </a:path>
              </a:pathLst>
            </a:custGeom>
            <a:noFill/>
            <a:ln w="0">
              <a:solidFill>
                <a:srgbClr val="FFFFFF"/>
              </a:solidFill>
              <a:prstDash val="solid"/>
              <a:round/>
              <a:headEnd/>
              <a:tailEnd/>
            </a:ln>
          </p:spPr>
          <p:txBody>
            <a:bodyPr/>
            <a:lstStyle/>
            <a:p>
              <a:endParaRPr lang="tr-TR"/>
            </a:p>
          </p:txBody>
        </p:sp>
        <p:sp>
          <p:nvSpPr>
            <p:cNvPr id="134200" name="Freeform 56"/>
            <p:cNvSpPr>
              <a:spLocks/>
            </p:cNvSpPr>
            <p:nvPr/>
          </p:nvSpPr>
          <p:spPr bwMode="auto">
            <a:xfrm>
              <a:off x="4666" y="451"/>
              <a:ext cx="143" cy="41"/>
            </a:xfrm>
            <a:custGeom>
              <a:avLst/>
              <a:gdLst/>
              <a:ahLst/>
              <a:cxnLst>
                <a:cxn ang="0">
                  <a:pos x="139" y="41"/>
                </a:cxn>
                <a:cxn ang="0">
                  <a:pos x="127" y="37"/>
                </a:cxn>
                <a:cxn ang="0">
                  <a:pos x="115" y="29"/>
                </a:cxn>
                <a:cxn ang="0">
                  <a:pos x="102" y="25"/>
                </a:cxn>
                <a:cxn ang="0">
                  <a:pos x="98" y="25"/>
                </a:cxn>
                <a:cxn ang="0">
                  <a:pos x="98" y="25"/>
                </a:cxn>
                <a:cxn ang="0">
                  <a:pos x="90" y="21"/>
                </a:cxn>
                <a:cxn ang="0">
                  <a:pos x="82" y="21"/>
                </a:cxn>
                <a:cxn ang="0">
                  <a:pos x="74" y="21"/>
                </a:cxn>
                <a:cxn ang="0">
                  <a:pos x="65" y="21"/>
                </a:cxn>
                <a:cxn ang="0">
                  <a:pos x="57" y="25"/>
                </a:cxn>
                <a:cxn ang="0">
                  <a:pos x="49" y="25"/>
                </a:cxn>
                <a:cxn ang="0">
                  <a:pos x="41" y="29"/>
                </a:cxn>
                <a:cxn ang="0">
                  <a:pos x="33" y="29"/>
                </a:cxn>
                <a:cxn ang="0">
                  <a:pos x="24" y="33"/>
                </a:cxn>
                <a:cxn ang="0">
                  <a:pos x="20" y="41"/>
                </a:cxn>
                <a:cxn ang="0">
                  <a:pos x="20" y="41"/>
                </a:cxn>
                <a:cxn ang="0">
                  <a:pos x="20" y="37"/>
                </a:cxn>
                <a:cxn ang="0">
                  <a:pos x="24" y="29"/>
                </a:cxn>
                <a:cxn ang="0">
                  <a:pos x="29" y="25"/>
                </a:cxn>
                <a:cxn ang="0">
                  <a:pos x="33" y="21"/>
                </a:cxn>
                <a:cxn ang="0">
                  <a:pos x="41" y="17"/>
                </a:cxn>
                <a:cxn ang="0">
                  <a:pos x="45" y="13"/>
                </a:cxn>
                <a:cxn ang="0">
                  <a:pos x="53" y="8"/>
                </a:cxn>
                <a:cxn ang="0">
                  <a:pos x="53" y="8"/>
                </a:cxn>
                <a:cxn ang="0">
                  <a:pos x="41" y="13"/>
                </a:cxn>
                <a:cxn ang="0">
                  <a:pos x="29" y="17"/>
                </a:cxn>
                <a:cxn ang="0">
                  <a:pos x="20" y="21"/>
                </a:cxn>
                <a:cxn ang="0">
                  <a:pos x="8" y="29"/>
                </a:cxn>
                <a:cxn ang="0">
                  <a:pos x="0" y="33"/>
                </a:cxn>
                <a:cxn ang="0">
                  <a:pos x="0" y="33"/>
                </a:cxn>
                <a:cxn ang="0">
                  <a:pos x="0" y="33"/>
                </a:cxn>
                <a:cxn ang="0">
                  <a:pos x="4" y="29"/>
                </a:cxn>
                <a:cxn ang="0">
                  <a:pos x="8" y="25"/>
                </a:cxn>
                <a:cxn ang="0">
                  <a:pos x="16" y="17"/>
                </a:cxn>
                <a:cxn ang="0">
                  <a:pos x="20" y="13"/>
                </a:cxn>
                <a:cxn ang="0">
                  <a:pos x="29" y="8"/>
                </a:cxn>
                <a:cxn ang="0">
                  <a:pos x="33" y="4"/>
                </a:cxn>
                <a:cxn ang="0">
                  <a:pos x="41" y="4"/>
                </a:cxn>
                <a:cxn ang="0">
                  <a:pos x="49" y="0"/>
                </a:cxn>
                <a:cxn ang="0">
                  <a:pos x="57" y="0"/>
                </a:cxn>
                <a:cxn ang="0">
                  <a:pos x="65" y="0"/>
                </a:cxn>
                <a:cxn ang="0">
                  <a:pos x="74" y="0"/>
                </a:cxn>
                <a:cxn ang="0">
                  <a:pos x="82" y="0"/>
                </a:cxn>
                <a:cxn ang="0">
                  <a:pos x="90" y="0"/>
                </a:cxn>
                <a:cxn ang="0">
                  <a:pos x="90" y="0"/>
                </a:cxn>
                <a:cxn ang="0">
                  <a:pos x="90" y="0"/>
                </a:cxn>
                <a:cxn ang="0">
                  <a:pos x="98" y="0"/>
                </a:cxn>
                <a:cxn ang="0">
                  <a:pos x="102" y="4"/>
                </a:cxn>
                <a:cxn ang="0">
                  <a:pos x="111" y="8"/>
                </a:cxn>
                <a:cxn ang="0">
                  <a:pos x="115" y="13"/>
                </a:cxn>
                <a:cxn ang="0">
                  <a:pos x="123" y="17"/>
                </a:cxn>
                <a:cxn ang="0">
                  <a:pos x="127" y="21"/>
                </a:cxn>
                <a:cxn ang="0">
                  <a:pos x="131" y="25"/>
                </a:cxn>
                <a:cxn ang="0">
                  <a:pos x="135" y="29"/>
                </a:cxn>
                <a:cxn ang="0">
                  <a:pos x="139" y="37"/>
                </a:cxn>
                <a:cxn ang="0">
                  <a:pos x="143" y="41"/>
                </a:cxn>
                <a:cxn ang="0">
                  <a:pos x="139" y="41"/>
                </a:cxn>
              </a:cxnLst>
              <a:rect l="0" t="0" r="r" b="b"/>
              <a:pathLst>
                <a:path w="143" h="41">
                  <a:moveTo>
                    <a:pt x="139" y="41"/>
                  </a:moveTo>
                  <a:lnTo>
                    <a:pt x="127" y="37"/>
                  </a:lnTo>
                  <a:lnTo>
                    <a:pt x="115" y="29"/>
                  </a:lnTo>
                  <a:lnTo>
                    <a:pt x="102" y="25"/>
                  </a:lnTo>
                  <a:lnTo>
                    <a:pt x="98" y="25"/>
                  </a:lnTo>
                  <a:lnTo>
                    <a:pt x="98" y="25"/>
                  </a:lnTo>
                  <a:lnTo>
                    <a:pt x="90" y="21"/>
                  </a:lnTo>
                  <a:lnTo>
                    <a:pt x="82" y="21"/>
                  </a:lnTo>
                  <a:lnTo>
                    <a:pt x="74" y="21"/>
                  </a:lnTo>
                  <a:lnTo>
                    <a:pt x="65" y="21"/>
                  </a:lnTo>
                  <a:lnTo>
                    <a:pt x="57" y="25"/>
                  </a:lnTo>
                  <a:lnTo>
                    <a:pt x="49" y="25"/>
                  </a:lnTo>
                  <a:lnTo>
                    <a:pt x="41" y="29"/>
                  </a:lnTo>
                  <a:lnTo>
                    <a:pt x="33" y="29"/>
                  </a:lnTo>
                  <a:lnTo>
                    <a:pt x="24" y="33"/>
                  </a:lnTo>
                  <a:lnTo>
                    <a:pt x="20" y="41"/>
                  </a:lnTo>
                  <a:lnTo>
                    <a:pt x="20" y="41"/>
                  </a:lnTo>
                  <a:lnTo>
                    <a:pt x="20" y="37"/>
                  </a:lnTo>
                  <a:lnTo>
                    <a:pt x="24" y="29"/>
                  </a:lnTo>
                  <a:lnTo>
                    <a:pt x="29" y="25"/>
                  </a:lnTo>
                  <a:lnTo>
                    <a:pt x="33" y="21"/>
                  </a:lnTo>
                  <a:lnTo>
                    <a:pt x="41" y="17"/>
                  </a:lnTo>
                  <a:lnTo>
                    <a:pt x="45" y="13"/>
                  </a:lnTo>
                  <a:lnTo>
                    <a:pt x="53" y="8"/>
                  </a:lnTo>
                  <a:lnTo>
                    <a:pt x="53" y="8"/>
                  </a:lnTo>
                  <a:lnTo>
                    <a:pt x="41" y="13"/>
                  </a:lnTo>
                  <a:lnTo>
                    <a:pt x="29" y="17"/>
                  </a:lnTo>
                  <a:lnTo>
                    <a:pt x="20" y="21"/>
                  </a:lnTo>
                  <a:lnTo>
                    <a:pt x="8" y="29"/>
                  </a:lnTo>
                  <a:lnTo>
                    <a:pt x="0" y="33"/>
                  </a:lnTo>
                  <a:lnTo>
                    <a:pt x="0" y="33"/>
                  </a:lnTo>
                  <a:lnTo>
                    <a:pt x="0" y="33"/>
                  </a:lnTo>
                  <a:lnTo>
                    <a:pt x="4" y="29"/>
                  </a:lnTo>
                  <a:lnTo>
                    <a:pt x="8" y="25"/>
                  </a:lnTo>
                  <a:lnTo>
                    <a:pt x="16" y="17"/>
                  </a:lnTo>
                  <a:lnTo>
                    <a:pt x="20" y="13"/>
                  </a:lnTo>
                  <a:lnTo>
                    <a:pt x="29" y="8"/>
                  </a:lnTo>
                  <a:lnTo>
                    <a:pt x="33" y="4"/>
                  </a:lnTo>
                  <a:lnTo>
                    <a:pt x="41" y="4"/>
                  </a:lnTo>
                  <a:lnTo>
                    <a:pt x="49" y="0"/>
                  </a:lnTo>
                  <a:lnTo>
                    <a:pt x="57" y="0"/>
                  </a:lnTo>
                  <a:lnTo>
                    <a:pt x="65" y="0"/>
                  </a:lnTo>
                  <a:lnTo>
                    <a:pt x="74" y="0"/>
                  </a:lnTo>
                  <a:lnTo>
                    <a:pt x="82" y="0"/>
                  </a:lnTo>
                  <a:lnTo>
                    <a:pt x="90" y="0"/>
                  </a:lnTo>
                  <a:lnTo>
                    <a:pt x="90" y="0"/>
                  </a:lnTo>
                  <a:lnTo>
                    <a:pt x="90" y="0"/>
                  </a:lnTo>
                  <a:lnTo>
                    <a:pt x="98" y="0"/>
                  </a:lnTo>
                  <a:lnTo>
                    <a:pt x="102" y="4"/>
                  </a:lnTo>
                  <a:lnTo>
                    <a:pt x="111" y="8"/>
                  </a:lnTo>
                  <a:lnTo>
                    <a:pt x="115" y="13"/>
                  </a:lnTo>
                  <a:lnTo>
                    <a:pt x="123" y="17"/>
                  </a:lnTo>
                  <a:lnTo>
                    <a:pt x="127" y="21"/>
                  </a:lnTo>
                  <a:lnTo>
                    <a:pt x="131" y="25"/>
                  </a:lnTo>
                  <a:lnTo>
                    <a:pt x="135" y="29"/>
                  </a:lnTo>
                  <a:lnTo>
                    <a:pt x="139" y="37"/>
                  </a:lnTo>
                  <a:lnTo>
                    <a:pt x="143" y="41"/>
                  </a:lnTo>
                  <a:lnTo>
                    <a:pt x="139" y="41"/>
                  </a:lnTo>
                  <a:close/>
                </a:path>
              </a:pathLst>
            </a:custGeom>
            <a:solidFill>
              <a:srgbClr val="000000"/>
            </a:solidFill>
            <a:ln w="9525">
              <a:noFill/>
              <a:round/>
              <a:headEnd/>
              <a:tailEnd/>
            </a:ln>
          </p:spPr>
          <p:txBody>
            <a:bodyPr/>
            <a:lstStyle/>
            <a:p>
              <a:endParaRPr lang="tr-TR"/>
            </a:p>
          </p:txBody>
        </p:sp>
        <p:sp>
          <p:nvSpPr>
            <p:cNvPr id="134201" name="Freeform 57"/>
            <p:cNvSpPr>
              <a:spLocks/>
            </p:cNvSpPr>
            <p:nvPr/>
          </p:nvSpPr>
          <p:spPr bwMode="auto">
            <a:xfrm>
              <a:off x="4666" y="451"/>
              <a:ext cx="143" cy="41"/>
            </a:xfrm>
            <a:custGeom>
              <a:avLst/>
              <a:gdLst/>
              <a:ahLst/>
              <a:cxnLst>
                <a:cxn ang="0">
                  <a:pos x="139" y="41"/>
                </a:cxn>
                <a:cxn ang="0">
                  <a:pos x="127" y="37"/>
                </a:cxn>
                <a:cxn ang="0">
                  <a:pos x="115" y="29"/>
                </a:cxn>
                <a:cxn ang="0">
                  <a:pos x="102" y="25"/>
                </a:cxn>
                <a:cxn ang="0">
                  <a:pos x="98" y="25"/>
                </a:cxn>
                <a:cxn ang="0">
                  <a:pos x="98" y="25"/>
                </a:cxn>
                <a:cxn ang="0">
                  <a:pos x="90" y="21"/>
                </a:cxn>
                <a:cxn ang="0">
                  <a:pos x="82" y="21"/>
                </a:cxn>
                <a:cxn ang="0">
                  <a:pos x="74" y="21"/>
                </a:cxn>
                <a:cxn ang="0">
                  <a:pos x="65" y="21"/>
                </a:cxn>
                <a:cxn ang="0">
                  <a:pos x="57" y="25"/>
                </a:cxn>
                <a:cxn ang="0">
                  <a:pos x="49" y="25"/>
                </a:cxn>
                <a:cxn ang="0">
                  <a:pos x="41" y="29"/>
                </a:cxn>
                <a:cxn ang="0">
                  <a:pos x="33" y="29"/>
                </a:cxn>
                <a:cxn ang="0">
                  <a:pos x="24" y="33"/>
                </a:cxn>
                <a:cxn ang="0">
                  <a:pos x="20" y="41"/>
                </a:cxn>
                <a:cxn ang="0">
                  <a:pos x="20" y="41"/>
                </a:cxn>
                <a:cxn ang="0">
                  <a:pos x="20" y="37"/>
                </a:cxn>
                <a:cxn ang="0">
                  <a:pos x="24" y="29"/>
                </a:cxn>
                <a:cxn ang="0">
                  <a:pos x="29" y="25"/>
                </a:cxn>
                <a:cxn ang="0">
                  <a:pos x="33" y="21"/>
                </a:cxn>
                <a:cxn ang="0">
                  <a:pos x="41" y="17"/>
                </a:cxn>
                <a:cxn ang="0">
                  <a:pos x="45" y="13"/>
                </a:cxn>
                <a:cxn ang="0">
                  <a:pos x="53" y="8"/>
                </a:cxn>
                <a:cxn ang="0">
                  <a:pos x="53" y="8"/>
                </a:cxn>
                <a:cxn ang="0">
                  <a:pos x="41" y="13"/>
                </a:cxn>
                <a:cxn ang="0">
                  <a:pos x="29" y="17"/>
                </a:cxn>
                <a:cxn ang="0">
                  <a:pos x="20" y="21"/>
                </a:cxn>
                <a:cxn ang="0">
                  <a:pos x="8" y="29"/>
                </a:cxn>
                <a:cxn ang="0">
                  <a:pos x="0" y="33"/>
                </a:cxn>
                <a:cxn ang="0">
                  <a:pos x="0" y="33"/>
                </a:cxn>
                <a:cxn ang="0">
                  <a:pos x="0" y="33"/>
                </a:cxn>
                <a:cxn ang="0">
                  <a:pos x="4" y="29"/>
                </a:cxn>
                <a:cxn ang="0">
                  <a:pos x="8" y="25"/>
                </a:cxn>
                <a:cxn ang="0">
                  <a:pos x="16" y="17"/>
                </a:cxn>
                <a:cxn ang="0">
                  <a:pos x="20" y="13"/>
                </a:cxn>
                <a:cxn ang="0">
                  <a:pos x="29" y="8"/>
                </a:cxn>
                <a:cxn ang="0">
                  <a:pos x="33" y="4"/>
                </a:cxn>
                <a:cxn ang="0">
                  <a:pos x="41" y="4"/>
                </a:cxn>
                <a:cxn ang="0">
                  <a:pos x="49" y="0"/>
                </a:cxn>
                <a:cxn ang="0">
                  <a:pos x="57" y="0"/>
                </a:cxn>
                <a:cxn ang="0">
                  <a:pos x="65" y="0"/>
                </a:cxn>
                <a:cxn ang="0">
                  <a:pos x="74" y="0"/>
                </a:cxn>
                <a:cxn ang="0">
                  <a:pos x="82" y="0"/>
                </a:cxn>
                <a:cxn ang="0">
                  <a:pos x="90" y="0"/>
                </a:cxn>
                <a:cxn ang="0">
                  <a:pos x="90" y="0"/>
                </a:cxn>
                <a:cxn ang="0">
                  <a:pos x="90" y="0"/>
                </a:cxn>
                <a:cxn ang="0">
                  <a:pos x="98" y="0"/>
                </a:cxn>
                <a:cxn ang="0">
                  <a:pos x="102" y="4"/>
                </a:cxn>
                <a:cxn ang="0">
                  <a:pos x="111" y="8"/>
                </a:cxn>
                <a:cxn ang="0">
                  <a:pos x="115" y="13"/>
                </a:cxn>
                <a:cxn ang="0">
                  <a:pos x="123" y="17"/>
                </a:cxn>
                <a:cxn ang="0">
                  <a:pos x="127" y="21"/>
                </a:cxn>
                <a:cxn ang="0">
                  <a:pos x="131" y="25"/>
                </a:cxn>
                <a:cxn ang="0">
                  <a:pos x="135" y="29"/>
                </a:cxn>
                <a:cxn ang="0">
                  <a:pos x="139" y="37"/>
                </a:cxn>
                <a:cxn ang="0">
                  <a:pos x="143" y="41"/>
                </a:cxn>
                <a:cxn ang="0">
                  <a:pos x="139" y="41"/>
                </a:cxn>
              </a:cxnLst>
              <a:rect l="0" t="0" r="r" b="b"/>
              <a:pathLst>
                <a:path w="143" h="41">
                  <a:moveTo>
                    <a:pt x="139" y="41"/>
                  </a:moveTo>
                  <a:lnTo>
                    <a:pt x="127" y="37"/>
                  </a:lnTo>
                  <a:lnTo>
                    <a:pt x="115" y="29"/>
                  </a:lnTo>
                  <a:lnTo>
                    <a:pt x="102" y="25"/>
                  </a:lnTo>
                  <a:lnTo>
                    <a:pt x="98" y="25"/>
                  </a:lnTo>
                  <a:lnTo>
                    <a:pt x="98" y="25"/>
                  </a:lnTo>
                  <a:lnTo>
                    <a:pt x="90" y="21"/>
                  </a:lnTo>
                  <a:lnTo>
                    <a:pt x="82" y="21"/>
                  </a:lnTo>
                  <a:lnTo>
                    <a:pt x="74" y="21"/>
                  </a:lnTo>
                  <a:lnTo>
                    <a:pt x="65" y="21"/>
                  </a:lnTo>
                  <a:lnTo>
                    <a:pt x="57" y="25"/>
                  </a:lnTo>
                  <a:lnTo>
                    <a:pt x="49" y="25"/>
                  </a:lnTo>
                  <a:lnTo>
                    <a:pt x="41" y="29"/>
                  </a:lnTo>
                  <a:lnTo>
                    <a:pt x="33" y="29"/>
                  </a:lnTo>
                  <a:lnTo>
                    <a:pt x="24" y="33"/>
                  </a:lnTo>
                  <a:lnTo>
                    <a:pt x="20" y="41"/>
                  </a:lnTo>
                  <a:lnTo>
                    <a:pt x="20" y="41"/>
                  </a:lnTo>
                  <a:lnTo>
                    <a:pt x="20" y="37"/>
                  </a:lnTo>
                  <a:lnTo>
                    <a:pt x="24" y="29"/>
                  </a:lnTo>
                  <a:lnTo>
                    <a:pt x="29" y="25"/>
                  </a:lnTo>
                  <a:lnTo>
                    <a:pt x="33" y="21"/>
                  </a:lnTo>
                  <a:lnTo>
                    <a:pt x="41" y="17"/>
                  </a:lnTo>
                  <a:lnTo>
                    <a:pt x="45" y="13"/>
                  </a:lnTo>
                  <a:lnTo>
                    <a:pt x="53" y="8"/>
                  </a:lnTo>
                  <a:lnTo>
                    <a:pt x="53" y="8"/>
                  </a:lnTo>
                  <a:lnTo>
                    <a:pt x="41" y="13"/>
                  </a:lnTo>
                  <a:lnTo>
                    <a:pt x="29" y="17"/>
                  </a:lnTo>
                  <a:lnTo>
                    <a:pt x="20" y="21"/>
                  </a:lnTo>
                  <a:lnTo>
                    <a:pt x="8" y="29"/>
                  </a:lnTo>
                  <a:lnTo>
                    <a:pt x="0" y="33"/>
                  </a:lnTo>
                  <a:lnTo>
                    <a:pt x="0" y="33"/>
                  </a:lnTo>
                  <a:lnTo>
                    <a:pt x="0" y="33"/>
                  </a:lnTo>
                  <a:lnTo>
                    <a:pt x="4" y="29"/>
                  </a:lnTo>
                  <a:lnTo>
                    <a:pt x="8" y="25"/>
                  </a:lnTo>
                  <a:lnTo>
                    <a:pt x="16" y="17"/>
                  </a:lnTo>
                  <a:lnTo>
                    <a:pt x="20" y="13"/>
                  </a:lnTo>
                  <a:lnTo>
                    <a:pt x="29" y="8"/>
                  </a:lnTo>
                  <a:lnTo>
                    <a:pt x="33" y="4"/>
                  </a:lnTo>
                  <a:lnTo>
                    <a:pt x="41" y="4"/>
                  </a:lnTo>
                  <a:lnTo>
                    <a:pt x="49" y="0"/>
                  </a:lnTo>
                  <a:lnTo>
                    <a:pt x="57" y="0"/>
                  </a:lnTo>
                  <a:lnTo>
                    <a:pt x="65" y="0"/>
                  </a:lnTo>
                  <a:lnTo>
                    <a:pt x="74" y="0"/>
                  </a:lnTo>
                  <a:lnTo>
                    <a:pt x="82" y="0"/>
                  </a:lnTo>
                  <a:lnTo>
                    <a:pt x="90" y="0"/>
                  </a:lnTo>
                  <a:lnTo>
                    <a:pt x="90" y="0"/>
                  </a:lnTo>
                  <a:lnTo>
                    <a:pt x="90" y="0"/>
                  </a:lnTo>
                  <a:lnTo>
                    <a:pt x="98" y="0"/>
                  </a:lnTo>
                  <a:lnTo>
                    <a:pt x="102" y="4"/>
                  </a:lnTo>
                  <a:lnTo>
                    <a:pt x="111" y="8"/>
                  </a:lnTo>
                  <a:lnTo>
                    <a:pt x="115" y="13"/>
                  </a:lnTo>
                  <a:lnTo>
                    <a:pt x="123" y="17"/>
                  </a:lnTo>
                  <a:lnTo>
                    <a:pt x="127" y="21"/>
                  </a:lnTo>
                  <a:lnTo>
                    <a:pt x="131" y="25"/>
                  </a:lnTo>
                  <a:lnTo>
                    <a:pt x="135" y="29"/>
                  </a:lnTo>
                  <a:lnTo>
                    <a:pt x="139" y="37"/>
                  </a:lnTo>
                  <a:lnTo>
                    <a:pt x="143" y="41"/>
                  </a:lnTo>
                  <a:lnTo>
                    <a:pt x="139" y="41"/>
                  </a:lnTo>
                </a:path>
              </a:pathLst>
            </a:custGeom>
            <a:noFill/>
            <a:ln w="0">
              <a:solidFill>
                <a:srgbClr val="000000"/>
              </a:solidFill>
              <a:prstDash val="solid"/>
              <a:round/>
              <a:headEnd/>
              <a:tailEnd/>
            </a:ln>
          </p:spPr>
          <p:txBody>
            <a:bodyPr/>
            <a:lstStyle/>
            <a:p>
              <a:endParaRPr lang="tr-TR"/>
            </a:p>
          </p:txBody>
        </p:sp>
        <p:sp>
          <p:nvSpPr>
            <p:cNvPr id="134202" name="Freeform 58"/>
            <p:cNvSpPr>
              <a:spLocks/>
            </p:cNvSpPr>
            <p:nvPr/>
          </p:nvSpPr>
          <p:spPr bwMode="auto">
            <a:xfrm>
              <a:off x="4768" y="472"/>
              <a:ext cx="37" cy="24"/>
            </a:xfrm>
            <a:custGeom>
              <a:avLst/>
              <a:gdLst/>
              <a:ahLst/>
              <a:cxnLst>
                <a:cxn ang="0">
                  <a:pos x="37" y="20"/>
                </a:cxn>
                <a:cxn ang="0">
                  <a:pos x="21" y="0"/>
                </a:cxn>
                <a:cxn ang="0">
                  <a:pos x="33" y="12"/>
                </a:cxn>
                <a:cxn ang="0">
                  <a:pos x="37" y="20"/>
                </a:cxn>
                <a:cxn ang="0">
                  <a:pos x="29" y="16"/>
                </a:cxn>
                <a:cxn ang="0">
                  <a:pos x="29" y="24"/>
                </a:cxn>
                <a:cxn ang="0">
                  <a:pos x="13" y="12"/>
                </a:cxn>
                <a:cxn ang="0">
                  <a:pos x="0" y="8"/>
                </a:cxn>
                <a:cxn ang="0">
                  <a:pos x="37" y="20"/>
                </a:cxn>
              </a:cxnLst>
              <a:rect l="0" t="0" r="r" b="b"/>
              <a:pathLst>
                <a:path w="37" h="24">
                  <a:moveTo>
                    <a:pt x="37" y="20"/>
                  </a:moveTo>
                  <a:lnTo>
                    <a:pt x="21" y="0"/>
                  </a:lnTo>
                  <a:lnTo>
                    <a:pt x="33" y="12"/>
                  </a:lnTo>
                  <a:lnTo>
                    <a:pt x="37" y="20"/>
                  </a:lnTo>
                  <a:lnTo>
                    <a:pt x="29" y="16"/>
                  </a:lnTo>
                  <a:lnTo>
                    <a:pt x="29" y="24"/>
                  </a:lnTo>
                  <a:lnTo>
                    <a:pt x="13" y="12"/>
                  </a:lnTo>
                  <a:lnTo>
                    <a:pt x="0" y="8"/>
                  </a:lnTo>
                  <a:lnTo>
                    <a:pt x="37" y="20"/>
                  </a:lnTo>
                  <a:close/>
                </a:path>
              </a:pathLst>
            </a:custGeom>
            <a:solidFill>
              <a:srgbClr val="B5B5B5"/>
            </a:solidFill>
            <a:ln w="9525">
              <a:noFill/>
              <a:round/>
              <a:headEnd/>
              <a:tailEnd/>
            </a:ln>
          </p:spPr>
          <p:txBody>
            <a:bodyPr/>
            <a:lstStyle/>
            <a:p>
              <a:endParaRPr lang="tr-TR"/>
            </a:p>
          </p:txBody>
        </p:sp>
        <p:sp>
          <p:nvSpPr>
            <p:cNvPr id="134203" name="Freeform 59"/>
            <p:cNvSpPr>
              <a:spLocks/>
            </p:cNvSpPr>
            <p:nvPr/>
          </p:nvSpPr>
          <p:spPr bwMode="auto">
            <a:xfrm>
              <a:off x="4768" y="472"/>
              <a:ext cx="37" cy="24"/>
            </a:xfrm>
            <a:custGeom>
              <a:avLst/>
              <a:gdLst/>
              <a:ahLst/>
              <a:cxnLst>
                <a:cxn ang="0">
                  <a:pos x="37" y="20"/>
                </a:cxn>
                <a:cxn ang="0">
                  <a:pos x="21" y="0"/>
                </a:cxn>
                <a:cxn ang="0">
                  <a:pos x="33" y="12"/>
                </a:cxn>
                <a:cxn ang="0">
                  <a:pos x="37" y="20"/>
                </a:cxn>
                <a:cxn ang="0">
                  <a:pos x="29" y="16"/>
                </a:cxn>
                <a:cxn ang="0">
                  <a:pos x="29" y="24"/>
                </a:cxn>
                <a:cxn ang="0">
                  <a:pos x="13" y="12"/>
                </a:cxn>
                <a:cxn ang="0">
                  <a:pos x="0" y="8"/>
                </a:cxn>
                <a:cxn ang="0">
                  <a:pos x="37" y="20"/>
                </a:cxn>
              </a:cxnLst>
              <a:rect l="0" t="0" r="r" b="b"/>
              <a:pathLst>
                <a:path w="37" h="24">
                  <a:moveTo>
                    <a:pt x="37" y="20"/>
                  </a:moveTo>
                  <a:lnTo>
                    <a:pt x="21" y="0"/>
                  </a:lnTo>
                  <a:lnTo>
                    <a:pt x="33" y="12"/>
                  </a:lnTo>
                  <a:lnTo>
                    <a:pt x="37" y="20"/>
                  </a:lnTo>
                  <a:lnTo>
                    <a:pt x="29" y="16"/>
                  </a:lnTo>
                  <a:lnTo>
                    <a:pt x="29" y="24"/>
                  </a:lnTo>
                  <a:lnTo>
                    <a:pt x="13" y="12"/>
                  </a:lnTo>
                  <a:lnTo>
                    <a:pt x="0" y="8"/>
                  </a:lnTo>
                  <a:lnTo>
                    <a:pt x="37" y="20"/>
                  </a:lnTo>
                </a:path>
              </a:pathLst>
            </a:custGeom>
            <a:noFill/>
            <a:ln w="0">
              <a:solidFill>
                <a:srgbClr val="B5B5B5"/>
              </a:solidFill>
              <a:prstDash val="solid"/>
              <a:round/>
              <a:headEnd/>
              <a:tailEnd/>
            </a:ln>
          </p:spPr>
          <p:txBody>
            <a:bodyPr/>
            <a:lstStyle/>
            <a:p>
              <a:endParaRPr lang="tr-TR"/>
            </a:p>
          </p:txBody>
        </p:sp>
        <p:sp>
          <p:nvSpPr>
            <p:cNvPr id="134204" name="Freeform 60"/>
            <p:cNvSpPr>
              <a:spLocks/>
            </p:cNvSpPr>
            <p:nvPr/>
          </p:nvSpPr>
          <p:spPr bwMode="auto">
            <a:xfrm>
              <a:off x="4978" y="505"/>
              <a:ext cx="45" cy="37"/>
            </a:xfrm>
            <a:custGeom>
              <a:avLst/>
              <a:gdLst/>
              <a:ahLst/>
              <a:cxnLst>
                <a:cxn ang="0">
                  <a:pos x="45" y="37"/>
                </a:cxn>
                <a:cxn ang="0">
                  <a:pos x="41" y="32"/>
                </a:cxn>
                <a:cxn ang="0">
                  <a:pos x="41" y="28"/>
                </a:cxn>
                <a:cxn ang="0">
                  <a:pos x="36" y="24"/>
                </a:cxn>
                <a:cxn ang="0">
                  <a:pos x="32" y="16"/>
                </a:cxn>
                <a:cxn ang="0">
                  <a:pos x="32" y="12"/>
                </a:cxn>
                <a:cxn ang="0">
                  <a:pos x="24" y="8"/>
                </a:cxn>
                <a:cxn ang="0">
                  <a:pos x="20" y="8"/>
                </a:cxn>
                <a:cxn ang="0">
                  <a:pos x="16" y="4"/>
                </a:cxn>
                <a:cxn ang="0">
                  <a:pos x="8" y="0"/>
                </a:cxn>
                <a:cxn ang="0">
                  <a:pos x="4" y="0"/>
                </a:cxn>
                <a:cxn ang="0">
                  <a:pos x="0" y="0"/>
                </a:cxn>
              </a:cxnLst>
              <a:rect l="0" t="0" r="r" b="b"/>
              <a:pathLst>
                <a:path w="45" h="37">
                  <a:moveTo>
                    <a:pt x="45" y="37"/>
                  </a:moveTo>
                  <a:lnTo>
                    <a:pt x="41" y="32"/>
                  </a:lnTo>
                  <a:lnTo>
                    <a:pt x="41" y="28"/>
                  </a:lnTo>
                  <a:lnTo>
                    <a:pt x="36" y="24"/>
                  </a:lnTo>
                  <a:lnTo>
                    <a:pt x="32" y="16"/>
                  </a:lnTo>
                  <a:lnTo>
                    <a:pt x="32" y="12"/>
                  </a:lnTo>
                  <a:lnTo>
                    <a:pt x="24" y="8"/>
                  </a:lnTo>
                  <a:lnTo>
                    <a:pt x="20" y="8"/>
                  </a:lnTo>
                  <a:lnTo>
                    <a:pt x="16" y="4"/>
                  </a:lnTo>
                  <a:lnTo>
                    <a:pt x="8" y="0"/>
                  </a:lnTo>
                  <a:lnTo>
                    <a:pt x="4" y="0"/>
                  </a:lnTo>
                  <a:lnTo>
                    <a:pt x="0" y="0"/>
                  </a:lnTo>
                </a:path>
              </a:pathLst>
            </a:custGeom>
            <a:noFill/>
            <a:ln w="0">
              <a:solidFill>
                <a:srgbClr val="C96623"/>
              </a:solidFill>
              <a:prstDash val="solid"/>
              <a:round/>
              <a:headEnd/>
              <a:tailEnd/>
            </a:ln>
          </p:spPr>
          <p:txBody>
            <a:bodyPr/>
            <a:lstStyle/>
            <a:p>
              <a:endParaRPr lang="tr-TR"/>
            </a:p>
          </p:txBody>
        </p:sp>
        <p:sp>
          <p:nvSpPr>
            <p:cNvPr id="134205" name="Freeform 61"/>
            <p:cNvSpPr>
              <a:spLocks/>
            </p:cNvSpPr>
            <p:nvPr/>
          </p:nvSpPr>
          <p:spPr bwMode="auto">
            <a:xfrm>
              <a:off x="5023" y="554"/>
              <a:ext cx="24" cy="20"/>
            </a:xfrm>
            <a:custGeom>
              <a:avLst/>
              <a:gdLst/>
              <a:ahLst/>
              <a:cxnLst>
                <a:cxn ang="0">
                  <a:pos x="0" y="0"/>
                </a:cxn>
                <a:cxn ang="0">
                  <a:pos x="0" y="0"/>
                </a:cxn>
                <a:cxn ang="0">
                  <a:pos x="0" y="8"/>
                </a:cxn>
                <a:cxn ang="0">
                  <a:pos x="0" y="12"/>
                </a:cxn>
                <a:cxn ang="0">
                  <a:pos x="4" y="12"/>
                </a:cxn>
                <a:cxn ang="0">
                  <a:pos x="8" y="16"/>
                </a:cxn>
                <a:cxn ang="0">
                  <a:pos x="8" y="16"/>
                </a:cxn>
                <a:cxn ang="0">
                  <a:pos x="12" y="20"/>
                </a:cxn>
                <a:cxn ang="0">
                  <a:pos x="16" y="20"/>
                </a:cxn>
                <a:cxn ang="0">
                  <a:pos x="20" y="20"/>
                </a:cxn>
                <a:cxn ang="0">
                  <a:pos x="24" y="20"/>
                </a:cxn>
              </a:cxnLst>
              <a:rect l="0" t="0" r="r" b="b"/>
              <a:pathLst>
                <a:path w="24" h="20">
                  <a:moveTo>
                    <a:pt x="0" y="0"/>
                  </a:moveTo>
                  <a:lnTo>
                    <a:pt x="0" y="0"/>
                  </a:lnTo>
                  <a:lnTo>
                    <a:pt x="0" y="8"/>
                  </a:lnTo>
                  <a:lnTo>
                    <a:pt x="0" y="12"/>
                  </a:lnTo>
                  <a:lnTo>
                    <a:pt x="4" y="12"/>
                  </a:lnTo>
                  <a:lnTo>
                    <a:pt x="8" y="16"/>
                  </a:lnTo>
                  <a:lnTo>
                    <a:pt x="8" y="16"/>
                  </a:lnTo>
                  <a:lnTo>
                    <a:pt x="12" y="20"/>
                  </a:lnTo>
                  <a:lnTo>
                    <a:pt x="16" y="20"/>
                  </a:lnTo>
                  <a:lnTo>
                    <a:pt x="20" y="20"/>
                  </a:lnTo>
                  <a:lnTo>
                    <a:pt x="24" y="20"/>
                  </a:lnTo>
                </a:path>
              </a:pathLst>
            </a:custGeom>
            <a:noFill/>
            <a:ln w="0">
              <a:solidFill>
                <a:srgbClr val="C96623"/>
              </a:solidFill>
              <a:prstDash val="solid"/>
              <a:round/>
              <a:headEnd/>
              <a:tailEnd/>
            </a:ln>
          </p:spPr>
          <p:txBody>
            <a:bodyPr/>
            <a:lstStyle/>
            <a:p>
              <a:endParaRPr lang="tr-TR"/>
            </a:p>
          </p:txBody>
        </p:sp>
        <p:sp>
          <p:nvSpPr>
            <p:cNvPr id="134206" name="Line 62"/>
            <p:cNvSpPr>
              <a:spLocks noChangeShapeType="1"/>
            </p:cNvSpPr>
            <p:nvPr/>
          </p:nvSpPr>
          <p:spPr bwMode="auto">
            <a:xfrm flipH="1">
              <a:off x="5019" y="578"/>
              <a:ext cx="4" cy="21"/>
            </a:xfrm>
            <a:prstGeom prst="line">
              <a:avLst/>
            </a:prstGeom>
            <a:noFill/>
            <a:ln w="0">
              <a:solidFill>
                <a:srgbClr val="C96623"/>
              </a:solidFill>
              <a:round/>
              <a:headEnd/>
              <a:tailEnd/>
            </a:ln>
          </p:spPr>
          <p:txBody>
            <a:bodyPr/>
            <a:lstStyle/>
            <a:p>
              <a:endParaRPr lang="tr-TR"/>
            </a:p>
          </p:txBody>
        </p:sp>
        <p:sp>
          <p:nvSpPr>
            <p:cNvPr id="134207" name="Freeform 63"/>
            <p:cNvSpPr>
              <a:spLocks/>
            </p:cNvSpPr>
            <p:nvPr/>
          </p:nvSpPr>
          <p:spPr bwMode="auto">
            <a:xfrm>
              <a:off x="5002" y="603"/>
              <a:ext cx="45" cy="123"/>
            </a:xfrm>
            <a:custGeom>
              <a:avLst/>
              <a:gdLst/>
              <a:ahLst/>
              <a:cxnLst>
                <a:cxn ang="0">
                  <a:pos x="45" y="123"/>
                </a:cxn>
                <a:cxn ang="0">
                  <a:pos x="45" y="111"/>
                </a:cxn>
                <a:cxn ang="0">
                  <a:pos x="45" y="103"/>
                </a:cxn>
                <a:cxn ang="0">
                  <a:pos x="41" y="90"/>
                </a:cxn>
                <a:cxn ang="0">
                  <a:pos x="41" y="78"/>
                </a:cxn>
                <a:cxn ang="0">
                  <a:pos x="37" y="70"/>
                </a:cxn>
                <a:cxn ang="0">
                  <a:pos x="33" y="58"/>
                </a:cxn>
                <a:cxn ang="0">
                  <a:pos x="29" y="45"/>
                </a:cxn>
                <a:cxn ang="0">
                  <a:pos x="25" y="37"/>
                </a:cxn>
                <a:cxn ang="0">
                  <a:pos x="17" y="29"/>
                </a:cxn>
                <a:cxn ang="0">
                  <a:pos x="12" y="16"/>
                </a:cxn>
                <a:cxn ang="0">
                  <a:pos x="4" y="8"/>
                </a:cxn>
                <a:cxn ang="0">
                  <a:pos x="0" y="0"/>
                </a:cxn>
              </a:cxnLst>
              <a:rect l="0" t="0" r="r" b="b"/>
              <a:pathLst>
                <a:path w="45" h="123">
                  <a:moveTo>
                    <a:pt x="45" y="123"/>
                  </a:moveTo>
                  <a:lnTo>
                    <a:pt x="45" y="111"/>
                  </a:lnTo>
                  <a:lnTo>
                    <a:pt x="45" y="103"/>
                  </a:lnTo>
                  <a:lnTo>
                    <a:pt x="41" y="90"/>
                  </a:lnTo>
                  <a:lnTo>
                    <a:pt x="41" y="78"/>
                  </a:lnTo>
                  <a:lnTo>
                    <a:pt x="37" y="70"/>
                  </a:lnTo>
                  <a:lnTo>
                    <a:pt x="33" y="58"/>
                  </a:lnTo>
                  <a:lnTo>
                    <a:pt x="29" y="45"/>
                  </a:lnTo>
                  <a:lnTo>
                    <a:pt x="25" y="37"/>
                  </a:lnTo>
                  <a:lnTo>
                    <a:pt x="17" y="29"/>
                  </a:lnTo>
                  <a:lnTo>
                    <a:pt x="12" y="16"/>
                  </a:lnTo>
                  <a:lnTo>
                    <a:pt x="4" y="8"/>
                  </a:lnTo>
                  <a:lnTo>
                    <a:pt x="0" y="0"/>
                  </a:lnTo>
                </a:path>
              </a:pathLst>
            </a:custGeom>
            <a:noFill/>
            <a:ln w="0">
              <a:solidFill>
                <a:srgbClr val="C96623"/>
              </a:solidFill>
              <a:prstDash val="solid"/>
              <a:round/>
              <a:headEnd/>
              <a:tailEnd/>
            </a:ln>
          </p:spPr>
          <p:txBody>
            <a:bodyPr/>
            <a:lstStyle/>
            <a:p>
              <a:endParaRPr lang="tr-TR"/>
            </a:p>
          </p:txBody>
        </p:sp>
        <p:sp>
          <p:nvSpPr>
            <p:cNvPr id="134208" name="Freeform 64"/>
            <p:cNvSpPr>
              <a:spLocks/>
            </p:cNvSpPr>
            <p:nvPr/>
          </p:nvSpPr>
          <p:spPr bwMode="auto">
            <a:xfrm>
              <a:off x="4703" y="673"/>
              <a:ext cx="86" cy="106"/>
            </a:xfrm>
            <a:custGeom>
              <a:avLst/>
              <a:gdLst/>
              <a:ahLst/>
              <a:cxnLst>
                <a:cxn ang="0">
                  <a:pos x="86" y="0"/>
                </a:cxn>
                <a:cxn ang="0">
                  <a:pos x="74" y="8"/>
                </a:cxn>
                <a:cxn ang="0">
                  <a:pos x="65" y="12"/>
                </a:cxn>
                <a:cxn ang="0">
                  <a:pos x="57" y="20"/>
                </a:cxn>
                <a:cxn ang="0">
                  <a:pos x="49" y="29"/>
                </a:cxn>
                <a:cxn ang="0">
                  <a:pos x="41" y="37"/>
                </a:cxn>
                <a:cxn ang="0">
                  <a:pos x="33" y="45"/>
                </a:cxn>
                <a:cxn ang="0">
                  <a:pos x="28" y="53"/>
                </a:cxn>
                <a:cxn ang="0">
                  <a:pos x="20" y="65"/>
                </a:cxn>
                <a:cxn ang="0">
                  <a:pos x="16" y="74"/>
                </a:cxn>
                <a:cxn ang="0">
                  <a:pos x="12" y="82"/>
                </a:cxn>
                <a:cxn ang="0">
                  <a:pos x="8" y="94"/>
                </a:cxn>
                <a:cxn ang="0">
                  <a:pos x="4" y="102"/>
                </a:cxn>
                <a:cxn ang="0">
                  <a:pos x="0" y="106"/>
                </a:cxn>
              </a:cxnLst>
              <a:rect l="0" t="0" r="r" b="b"/>
              <a:pathLst>
                <a:path w="86" h="106">
                  <a:moveTo>
                    <a:pt x="86" y="0"/>
                  </a:moveTo>
                  <a:lnTo>
                    <a:pt x="74" y="8"/>
                  </a:lnTo>
                  <a:lnTo>
                    <a:pt x="65" y="12"/>
                  </a:lnTo>
                  <a:lnTo>
                    <a:pt x="57" y="20"/>
                  </a:lnTo>
                  <a:lnTo>
                    <a:pt x="49" y="29"/>
                  </a:lnTo>
                  <a:lnTo>
                    <a:pt x="41" y="37"/>
                  </a:lnTo>
                  <a:lnTo>
                    <a:pt x="33" y="45"/>
                  </a:lnTo>
                  <a:lnTo>
                    <a:pt x="28" y="53"/>
                  </a:lnTo>
                  <a:lnTo>
                    <a:pt x="20" y="65"/>
                  </a:lnTo>
                  <a:lnTo>
                    <a:pt x="16" y="74"/>
                  </a:lnTo>
                  <a:lnTo>
                    <a:pt x="12" y="82"/>
                  </a:lnTo>
                  <a:lnTo>
                    <a:pt x="8" y="94"/>
                  </a:lnTo>
                  <a:lnTo>
                    <a:pt x="4" y="102"/>
                  </a:lnTo>
                  <a:lnTo>
                    <a:pt x="0" y="106"/>
                  </a:lnTo>
                </a:path>
              </a:pathLst>
            </a:custGeom>
            <a:noFill/>
            <a:ln w="0">
              <a:solidFill>
                <a:srgbClr val="C96623"/>
              </a:solidFill>
              <a:prstDash val="solid"/>
              <a:round/>
              <a:headEnd/>
              <a:tailEnd/>
            </a:ln>
          </p:spPr>
          <p:txBody>
            <a:bodyPr/>
            <a:lstStyle/>
            <a:p>
              <a:endParaRPr lang="tr-TR"/>
            </a:p>
          </p:txBody>
        </p:sp>
        <p:sp>
          <p:nvSpPr>
            <p:cNvPr id="134209" name="Freeform 65"/>
            <p:cNvSpPr>
              <a:spLocks/>
            </p:cNvSpPr>
            <p:nvPr/>
          </p:nvSpPr>
          <p:spPr bwMode="auto">
            <a:xfrm>
              <a:off x="4818" y="521"/>
              <a:ext cx="8" cy="74"/>
            </a:xfrm>
            <a:custGeom>
              <a:avLst/>
              <a:gdLst/>
              <a:ahLst/>
              <a:cxnLst>
                <a:cxn ang="0">
                  <a:pos x="0" y="74"/>
                </a:cxn>
                <a:cxn ang="0">
                  <a:pos x="4" y="62"/>
                </a:cxn>
                <a:cxn ang="0">
                  <a:pos x="8" y="49"/>
                </a:cxn>
                <a:cxn ang="0">
                  <a:pos x="8" y="41"/>
                </a:cxn>
                <a:cxn ang="0">
                  <a:pos x="8" y="29"/>
                </a:cxn>
                <a:cxn ang="0">
                  <a:pos x="8" y="16"/>
                </a:cxn>
                <a:cxn ang="0">
                  <a:pos x="8" y="4"/>
                </a:cxn>
                <a:cxn ang="0">
                  <a:pos x="8" y="0"/>
                </a:cxn>
              </a:cxnLst>
              <a:rect l="0" t="0" r="r" b="b"/>
              <a:pathLst>
                <a:path w="8" h="74">
                  <a:moveTo>
                    <a:pt x="0" y="74"/>
                  </a:moveTo>
                  <a:lnTo>
                    <a:pt x="4" y="62"/>
                  </a:lnTo>
                  <a:lnTo>
                    <a:pt x="8" y="49"/>
                  </a:lnTo>
                  <a:lnTo>
                    <a:pt x="8" y="41"/>
                  </a:lnTo>
                  <a:lnTo>
                    <a:pt x="8" y="29"/>
                  </a:lnTo>
                  <a:lnTo>
                    <a:pt x="8" y="16"/>
                  </a:lnTo>
                  <a:lnTo>
                    <a:pt x="8" y="4"/>
                  </a:lnTo>
                  <a:lnTo>
                    <a:pt x="8" y="0"/>
                  </a:lnTo>
                </a:path>
              </a:pathLst>
            </a:custGeom>
            <a:noFill/>
            <a:ln w="0">
              <a:solidFill>
                <a:srgbClr val="C96623"/>
              </a:solidFill>
              <a:prstDash val="solid"/>
              <a:round/>
              <a:headEnd/>
              <a:tailEnd/>
            </a:ln>
          </p:spPr>
          <p:txBody>
            <a:bodyPr/>
            <a:lstStyle/>
            <a:p>
              <a:endParaRPr lang="tr-TR"/>
            </a:p>
          </p:txBody>
        </p:sp>
        <p:sp>
          <p:nvSpPr>
            <p:cNvPr id="134210" name="Freeform 66"/>
            <p:cNvSpPr>
              <a:spLocks/>
            </p:cNvSpPr>
            <p:nvPr/>
          </p:nvSpPr>
          <p:spPr bwMode="auto">
            <a:xfrm>
              <a:off x="4612" y="476"/>
              <a:ext cx="21" cy="57"/>
            </a:xfrm>
            <a:custGeom>
              <a:avLst/>
              <a:gdLst/>
              <a:ahLst/>
              <a:cxnLst>
                <a:cxn ang="0">
                  <a:pos x="21" y="0"/>
                </a:cxn>
                <a:cxn ang="0">
                  <a:pos x="5" y="57"/>
                </a:cxn>
                <a:cxn ang="0">
                  <a:pos x="0" y="33"/>
                </a:cxn>
              </a:cxnLst>
              <a:rect l="0" t="0" r="r" b="b"/>
              <a:pathLst>
                <a:path w="21" h="57">
                  <a:moveTo>
                    <a:pt x="21" y="0"/>
                  </a:moveTo>
                  <a:lnTo>
                    <a:pt x="5" y="57"/>
                  </a:lnTo>
                  <a:lnTo>
                    <a:pt x="0" y="33"/>
                  </a:lnTo>
                </a:path>
              </a:pathLst>
            </a:custGeom>
            <a:noFill/>
            <a:ln w="0">
              <a:solidFill>
                <a:srgbClr val="C96623"/>
              </a:solidFill>
              <a:prstDash val="solid"/>
              <a:round/>
              <a:headEnd/>
              <a:tailEnd/>
            </a:ln>
          </p:spPr>
          <p:txBody>
            <a:bodyPr/>
            <a:lstStyle/>
            <a:p>
              <a:endParaRPr lang="tr-TR"/>
            </a:p>
          </p:txBody>
        </p:sp>
        <p:sp>
          <p:nvSpPr>
            <p:cNvPr id="134211" name="Line 67"/>
            <p:cNvSpPr>
              <a:spLocks noChangeShapeType="1"/>
            </p:cNvSpPr>
            <p:nvPr/>
          </p:nvSpPr>
          <p:spPr bwMode="auto">
            <a:xfrm flipH="1" flipV="1">
              <a:off x="4588" y="537"/>
              <a:ext cx="29" cy="25"/>
            </a:xfrm>
            <a:prstGeom prst="line">
              <a:avLst/>
            </a:prstGeom>
            <a:noFill/>
            <a:ln w="0">
              <a:solidFill>
                <a:srgbClr val="C96623"/>
              </a:solidFill>
              <a:round/>
              <a:headEnd/>
              <a:tailEnd/>
            </a:ln>
          </p:spPr>
          <p:txBody>
            <a:bodyPr/>
            <a:lstStyle/>
            <a:p>
              <a:endParaRPr lang="tr-TR"/>
            </a:p>
          </p:txBody>
        </p:sp>
        <p:sp>
          <p:nvSpPr>
            <p:cNvPr id="134212" name="Line 68"/>
            <p:cNvSpPr>
              <a:spLocks noChangeShapeType="1"/>
            </p:cNvSpPr>
            <p:nvPr/>
          </p:nvSpPr>
          <p:spPr bwMode="auto">
            <a:xfrm flipV="1">
              <a:off x="4633" y="570"/>
              <a:ext cx="20" cy="25"/>
            </a:xfrm>
            <a:prstGeom prst="line">
              <a:avLst/>
            </a:prstGeom>
            <a:noFill/>
            <a:ln w="0">
              <a:solidFill>
                <a:srgbClr val="C96623"/>
              </a:solidFill>
              <a:round/>
              <a:headEnd/>
              <a:tailEnd/>
            </a:ln>
          </p:spPr>
          <p:txBody>
            <a:bodyPr/>
            <a:lstStyle/>
            <a:p>
              <a:endParaRPr lang="tr-TR"/>
            </a:p>
          </p:txBody>
        </p:sp>
        <p:sp>
          <p:nvSpPr>
            <p:cNvPr id="134213" name="Freeform 69"/>
            <p:cNvSpPr>
              <a:spLocks/>
            </p:cNvSpPr>
            <p:nvPr/>
          </p:nvSpPr>
          <p:spPr bwMode="auto">
            <a:xfrm>
              <a:off x="4617" y="377"/>
              <a:ext cx="94" cy="50"/>
            </a:xfrm>
            <a:custGeom>
              <a:avLst/>
              <a:gdLst/>
              <a:ahLst/>
              <a:cxnLst>
                <a:cxn ang="0">
                  <a:pos x="94" y="0"/>
                </a:cxn>
                <a:cxn ang="0">
                  <a:pos x="86" y="0"/>
                </a:cxn>
                <a:cxn ang="0">
                  <a:pos x="78" y="0"/>
                </a:cxn>
                <a:cxn ang="0">
                  <a:pos x="69" y="0"/>
                </a:cxn>
                <a:cxn ang="0">
                  <a:pos x="61" y="5"/>
                </a:cxn>
                <a:cxn ang="0">
                  <a:pos x="53" y="9"/>
                </a:cxn>
                <a:cxn ang="0">
                  <a:pos x="41" y="13"/>
                </a:cxn>
                <a:cxn ang="0">
                  <a:pos x="36" y="17"/>
                </a:cxn>
                <a:cxn ang="0">
                  <a:pos x="28" y="21"/>
                </a:cxn>
                <a:cxn ang="0">
                  <a:pos x="20" y="25"/>
                </a:cxn>
                <a:cxn ang="0">
                  <a:pos x="12" y="33"/>
                </a:cxn>
                <a:cxn ang="0">
                  <a:pos x="8" y="37"/>
                </a:cxn>
                <a:cxn ang="0">
                  <a:pos x="0" y="46"/>
                </a:cxn>
                <a:cxn ang="0">
                  <a:pos x="0" y="50"/>
                </a:cxn>
              </a:cxnLst>
              <a:rect l="0" t="0" r="r" b="b"/>
              <a:pathLst>
                <a:path w="94" h="50">
                  <a:moveTo>
                    <a:pt x="94" y="0"/>
                  </a:moveTo>
                  <a:lnTo>
                    <a:pt x="86" y="0"/>
                  </a:lnTo>
                  <a:lnTo>
                    <a:pt x="78" y="0"/>
                  </a:lnTo>
                  <a:lnTo>
                    <a:pt x="69" y="0"/>
                  </a:lnTo>
                  <a:lnTo>
                    <a:pt x="61" y="5"/>
                  </a:lnTo>
                  <a:lnTo>
                    <a:pt x="53" y="9"/>
                  </a:lnTo>
                  <a:lnTo>
                    <a:pt x="41" y="13"/>
                  </a:lnTo>
                  <a:lnTo>
                    <a:pt x="36" y="17"/>
                  </a:lnTo>
                  <a:lnTo>
                    <a:pt x="28" y="21"/>
                  </a:lnTo>
                  <a:lnTo>
                    <a:pt x="20" y="25"/>
                  </a:lnTo>
                  <a:lnTo>
                    <a:pt x="12" y="33"/>
                  </a:lnTo>
                  <a:lnTo>
                    <a:pt x="8" y="37"/>
                  </a:lnTo>
                  <a:lnTo>
                    <a:pt x="0" y="46"/>
                  </a:lnTo>
                  <a:lnTo>
                    <a:pt x="0" y="50"/>
                  </a:lnTo>
                </a:path>
              </a:pathLst>
            </a:custGeom>
            <a:noFill/>
            <a:ln w="0">
              <a:solidFill>
                <a:srgbClr val="C96623"/>
              </a:solidFill>
              <a:prstDash val="solid"/>
              <a:round/>
              <a:headEnd/>
              <a:tailEnd/>
            </a:ln>
          </p:spPr>
          <p:txBody>
            <a:bodyPr/>
            <a:lstStyle/>
            <a:p>
              <a:endParaRPr lang="tr-TR"/>
            </a:p>
          </p:txBody>
        </p:sp>
        <p:sp>
          <p:nvSpPr>
            <p:cNvPr id="134214" name="Freeform 70"/>
            <p:cNvSpPr>
              <a:spLocks/>
            </p:cNvSpPr>
            <p:nvPr/>
          </p:nvSpPr>
          <p:spPr bwMode="auto">
            <a:xfrm>
              <a:off x="4612" y="328"/>
              <a:ext cx="87" cy="62"/>
            </a:xfrm>
            <a:custGeom>
              <a:avLst/>
              <a:gdLst/>
              <a:ahLst/>
              <a:cxnLst>
                <a:cxn ang="0">
                  <a:pos x="87" y="0"/>
                </a:cxn>
                <a:cxn ang="0">
                  <a:pos x="78" y="4"/>
                </a:cxn>
                <a:cxn ang="0">
                  <a:pos x="66" y="4"/>
                </a:cxn>
                <a:cxn ang="0">
                  <a:pos x="58" y="13"/>
                </a:cxn>
                <a:cxn ang="0">
                  <a:pos x="50" y="17"/>
                </a:cxn>
                <a:cxn ang="0">
                  <a:pos x="41" y="21"/>
                </a:cxn>
                <a:cxn ang="0">
                  <a:pos x="33" y="29"/>
                </a:cxn>
                <a:cxn ang="0">
                  <a:pos x="25" y="37"/>
                </a:cxn>
                <a:cxn ang="0">
                  <a:pos x="17" y="41"/>
                </a:cxn>
                <a:cxn ang="0">
                  <a:pos x="9" y="49"/>
                </a:cxn>
                <a:cxn ang="0">
                  <a:pos x="5" y="58"/>
                </a:cxn>
                <a:cxn ang="0">
                  <a:pos x="0" y="62"/>
                </a:cxn>
              </a:cxnLst>
              <a:rect l="0" t="0" r="r" b="b"/>
              <a:pathLst>
                <a:path w="87" h="62">
                  <a:moveTo>
                    <a:pt x="87" y="0"/>
                  </a:moveTo>
                  <a:lnTo>
                    <a:pt x="78" y="4"/>
                  </a:lnTo>
                  <a:lnTo>
                    <a:pt x="66" y="4"/>
                  </a:lnTo>
                  <a:lnTo>
                    <a:pt x="58" y="13"/>
                  </a:lnTo>
                  <a:lnTo>
                    <a:pt x="50" y="17"/>
                  </a:lnTo>
                  <a:lnTo>
                    <a:pt x="41" y="21"/>
                  </a:lnTo>
                  <a:lnTo>
                    <a:pt x="33" y="29"/>
                  </a:lnTo>
                  <a:lnTo>
                    <a:pt x="25" y="37"/>
                  </a:lnTo>
                  <a:lnTo>
                    <a:pt x="17" y="41"/>
                  </a:lnTo>
                  <a:lnTo>
                    <a:pt x="9" y="49"/>
                  </a:lnTo>
                  <a:lnTo>
                    <a:pt x="5" y="58"/>
                  </a:lnTo>
                  <a:lnTo>
                    <a:pt x="0" y="62"/>
                  </a:lnTo>
                </a:path>
              </a:pathLst>
            </a:custGeom>
            <a:noFill/>
            <a:ln w="0">
              <a:solidFill>
                <a:srgbClr val="C96623"/>
              </a:solidFill>
              <a:prstDash val="solid"/>
              <a:round/>
              <a:headEnd/>
              <a:tailEnd/>
            </a:ln>
          </p:spPr>
          <p:txBody>
            <a:bodyPr/>
            <a:lstStyle/>
            <a:p>
              <a:endParaRPr lang="tr-TR"/>
            </a:p>
          </p:txBody>
        </p:sp>
        <p:sp>
          <p:nvSpPr>
            <p:cNvPr id="134215" name="Freeform 71"/>
            <p:cNvSpPr>
              <a:spLocks/>
            </p:cNvSpPr>
            <p:nvPr/>
          </p:nvSpPr>
          <p:spPr bwMode="auto">
            <a:xfrm>
              <a:off x="5023" y="455"/>
              <a:ext cx="24" cy="74"/>
            </a:xfrm>
            <a:custGeom>
              <a:avLst/>
              <a:gdLst/>
              <a:ahLst/>
              <a:cxnLst>
                <a:cxn ang="0">
                  <a:pos x="24" y="74"/>
                </a:cxn>
                <a:cxn ang="0">
                  <a:pos x="24" y="66"/>
                </a:cxn>
                <a:cxn ang="0">
                  <a:pos x="24" y="62"/>
                </a:cxn>
                <a:cxn ang="0">
                  <a:pos x="24" y="54"/>
                </a:cxn>
                <a:cxn ang="0">
                  <a:pos x="24" y="46"/>
                </a:cxn>
                <a:cxn ang="0">
                  <a:pos x="24" y="41"/>
                </a:cxn>
                <a:cxn ang="0">
                  <a:pos x="24" y="33"/>
                </a:cxn>
                <a:cxn ang="0">
                  <a:pos x="24" y="29"/>
                </a:cxn>
                <a:cxn ang="0">
                  <a:pos x="20" y="25"/>
                </a:cxn>
                <a:cxn ang="0">
                  <a:pos x="16" y="17"/>
                </a:cxn>
                <a:cxn ang="0">
                  <a:pos x="12" y="13"/>
                </a:cxn>
                <a:cxn ang="0">
                  <a:pos x="8" y="9"/>
                </a:cxn>
                <a:cxn ang="0">
                  <a:pos x="4" y="4"/>
                </a:cxn>
                <a:cxn ang="0">
                  <a:pos x="0" y="0"/>
                </a:cxn>
              </a:cxnLst>
              <a:rect l="0" t="0" r="r" b="b"/>
              <a:pathLst>
                <a:path w="24" h="74">
                  <a:moveTo>
                    <a:pt x="24" y="74"/>
                  </a:moveTo>
                  <a:lnTo>
                    <a:pt x="24" y="66"/>
                  </a:lnTo>
                  <a:lnTo>
                    <a:pt x="24" y="62"/>
                  </a:lnTo>
                  <a:lnTo>
                    <a:pt x="24" y="54"/>
                  </a:lnTo>
                  <a:lnTo>
                    <a:pt x="24" y="46"/>
                  </a:lnTo>
                  <a:lnTo>
                    <a:pt x="24" y="41"/>
                  </a:lnTo>
                  <a:lnTo>
                    <a:pt x="24" y="33"/>
                  </a:lnTo>
                  <a:lnTo>
                    <a:pt x="24" y="29"/>
                  </a:lnTo>
                  <a:lnTo>
                    <a:pt x="20" y="25"/>
                  </a:lnTo>
                  <a:lnTo>
                    <a:pt x="16" y="17"/>
                  </a:lnTo>
                  <a:lnTo>
                    <a:pt x="12" y="13"/>
                  </a:lnTo>
                  <a:lnTo>
                    <a:pt x="8" y="9"/>
                  </a:lnTo>
                  <a:lnTo>
                    <a:pt x="4" y="4"/>
                  </a:lnTo>
                  <a:lnTo>
                    <a:pt x="0" y="0"/>
                  </a:lnTo>
                </a:path>
              </a:pathLst>
            </a:custGeom>
            <a:noFill/>
            <a:ln w="0">
              <a:solidFill>
                <a:srgbClr val="C96623"/>
              </a:solidFill>
              <a:prstDash val="solid"/>
              <a:round/>
              <a:headEnd/>
              <a:tailEnd/>
            </a:ln>
          </p:spPr>
          <p:txBody>
            <a:bodyPr/>
            <a:lstStyle/>
            <a:p>
              <a:endParaRPr lang="tr-TR"/>
            </a:p>
          </p:txBody>
        </p:sp>
        <p:sp>
          <p:nvSpPr>
            <p:cNvPr id="134216" name="Freeform 72"/>
            <p:cNvSpPr>
              <a:spLocks/>
            </p:cNvSpPr>
            <p:nvPr/>
          </p:nvSpPr>
          <p:spPr bwMode="auto">
            <a:xfrm>
              <a:off x="5031" y="537"/>
              <a:ext cx="41" cy="17"/>
            </a:xfrm>
            <a:custGeom>
              <a:avLst/>
              <a:gdLst/>
              <a:ahLst/>
              <a:cxnLst>
                <a:cxn ang="0">
                  <a:pos x="0" y="9"/>
                </a:cxn>
                <a:cxn ang="0">
                  <a:pos x="0" y="13"/>
                </a:cxn>
                <a:cxn ang="0">
                  <a:pos x="4" y="13"/>
                </a:cxn>
                <a:cxn ang="0">
                  <a:pos x="8" y="17"/>
                </a:cxn>
                <a:cxn ang="0">
                  <a:pos x="12" y="17"/>
                </a:cxn>
                <a:cxn ang="0">
                  <a:pos x="16" y="17"/>
                </a:cxn>
                <a:cxn ang="0">
                  <a:pos x="20" y="17"/>
                </a:cxn>
                <a:cxn ang="0">
                  <a:pos x="24" y="13"/>
                </a:cxn>
                <a:cxn ang="0">
                  <a:pos x="29" y="13"/>
                </a:cxn>
                <a:cxn ang="0">
                  <a:pos x="33" y="9"/>
                </a:cxn>
                <a:cxn ang="0">
                  <a:pos x="37" y="9"/>
                </a:cxn>
                <a:cxn ang="0">
                  <a:pos x="37" y="5"/>
                </a:cxn>
                <a:cxn ang="0">
                  <a:pos x="41" y="0"/>
                </a:cxn>
                <a:cxn ang="0">
                  <a:pos x="41" y="0"/>
                </a:cxn>
              </a:cxnLst>
              <a:rect l="0" t="0" r="r" b="b"/>
              <a:pathLst>
                <a:path w="41" h="17">
                  <a:moveTo>
                    <a:pt x="0" y="9"/>
                  </a:moveTo>
                  <a:lnTo>
                    <a:pt x="0" y="13"/>
                  </a:lnTo>
                  <a:lnTo>
                    <a:pt x="4" y="13"/>
                  </a:lnTo>
                  <a:lnTo>
                    <a:pt x="8" y="17"/>
                  </a:lnTo>
                  <a:lnTo>
                    <a:pt x="12" y="17"/>
                  </a:lnTo>
                  <a:lnTo>
                    <a:pt x="16" y="17"/>
                  </a:lnTo>
                  <a:lnTo>
                    <a:pt x="20" y="17"/>
                  </a:lnTo>
                  <a:lnTo>
                    <a:pt x="24" y="13"/>
                  </a:lnTo>
                  <a:lnTo>
                    <a:pt x="29" y="13"/>
                  </a:lnTo>
                  <a:lnTo>
                    <a:pt x="33" y="9"/>
                  </a:lnTo>
                  <a:lnTo>
                    <a:pt x="37" y="9"/>
                  </a:lnTo>
                  <a:lnTo>
                    <a:pt x="37" y="5"/>
                  </a:lnTo>
                  <a:lnTo>
                    <a:pt x="41" y="0"/>
                  </a:lnTo>
                  <a:lnTo>
                    <a:pt x="41" y="0"/>
                  </a:lnTo>
                </a:path>
              </a:pathLst>
            </a:custGeom>
            <a:noFill/>
            <a:ln w="0">
              <a:solidFill>
                <a:srgbClr val="C96623"/>
              </a:solidFill>
              <a:prstDash val="solid"/>
              <a:round/>
              <a:headEnd/>
              <a:tailEnd/>
            </a:ln>
          </p:spPr>
          <p:txBody>
            <a:bodyPr/>
            <a:lstStyle/>
            <a:p>
              <a:endParaRPr lang="tr-TR"/>
            </a:p>
          </p:txBody>
        </p:sp>
        <p:sp>
          <p:nvSpPr>
            <p:cNvPr id="134217" name="Freeform 73"/>
            <p:cNvSpPr>
              <a:spLocks/>
            </p:cNvSpPr>
            <p:nvPr/>
          </p:nvSpPr>
          <p:spPr bwMode="auto">
            <a:xfrm>
              <a:off x="4978" y="345"/>
              <a:ext cx="98" cy="69"/>
            </a:xfrm>
            <a:custGeom>
              <a:avLst/>
              <a:gdLst/>
              <a:ahLst/>
              <a:cxnLst>
                <a:cxn ang="0">
                  <a:pos x="98" y="69"/>
                </a:cxn>
                <a:cxn ang="0">
                  <a:pos x="94" y="61"/>
                </a:cxn>
                <a:cxn ang="0">
                  <a:pos x="90" y="53"/>
                </a:cxn>
                <a:cxn ang="0">
                  <a:pos x="86" y="49"/>
                </a:cxn>
                <a:cxn ang="0">
                  <a:pos x="82" y="41"/>
                </a:cxn>
                <a:cxn ang="0">
                  <a:pos x="73" y="32"/>
                </a:cxn>
                <a:cxn ang="0">
                  <a:pos x="69" y="28"/>
                </a:cxn>
                <a:cxn ang="0">
                  <a:pos x="65" y="24"/>
                </a:cxn>
                <a:cxn ang="0">
                  <a:pos x="57" y="20"/>
                </a:cxn>
                <a:cxn ang="0">
                  <a:pos x="49" y="12"/>
                </a:cxn>
                <a:cxn ang="0">
                  <a:pos x="45" y="8"/>
                </a:cxn>
                <a:cxn ang="0">
                  <a:pos x="36" y="8"/>
                </a:cxn>
                <a:cxn ang="0">
                  <a:pos x="28" y="4"/>
                </a:cxn>
                <a:cxn ang="0">
                  <a:pos x="20" y="0"/>
                </a:cxn>
                <a:cxn ang="0">
                  <a:pos x="12" y="0"/>
                </a:cxn>
                <a:cxn ang="0">
                  <a:pos x="4" y="0"/>
                </a:cxn>
                <a:cxn ang="0">
                  <a:pos x="0" y="0"/>
                </a:cxn>
              </a:cxnLst>
              <a:rect l="0" t="0" r="r" b="b"/>
              <a:pathLst>
                <a:path w="98" h="69">
                  <a:moveTo>
                    <a:pt x="98" y="69"/>
                  </a:moveTo>
                  <a:lnTo>
                    <a:pt x="94" y="61"/>
                  </a:lnTo>
                  <a:lnTo>
                    <a:pt x="90" y="53"/>
                  </a:lnTo>
                  <a:lnTo>
                    <a:pt x="86" y="49"/>
                  </a:lnTo>
                  <a:lnTo>
                    <a:pt x="82" y="41"/>
                  </a:lnTo>
                  <a:lnTo>
                    <a:pt x="73" y="32"/>
                  </a:lnTo>
                  <a:lnTo>
                    <a:pt x="69" y="28"/>
                  </a:lnTo>
                  <a:lnTo>
                    <a:pt x="65" y="24"/>
                  </a:lnTo>
                  <a:lnTo>
                    <a:pt x="57" y="20"/>
                  </a:lnTo>
                  <a:lnTo>
                    <a:pt x="49" y="12"/>
                  </a:lnTo>
                  <a:lnTo>
                    <a:pt x="45" y="8"/>
                  </a:lnTo>
                  <a:lnTo>
                    <a:pt x="36" y="8"/>
                  </a:lnTo>
                  <a:lnTo>
                    <a:pt x="28" y="4"/>
                  </a:lnTo>
                  <a:lnTo>
                    <a:pt x="20" y="0"/>
                  </a:lnTo>
                  <a:lnTo>
                    <a:pt x="12" y="0"/>
                  </a:lnTo>
                  <a:lnTo>
                    <a:pt x="4" y="0"/>
                  </a:lnTo>
                  <a:lnTo>
                    <a:pt x="0" y="0"/>
                  </a:lnTo>
                </a:path>
              </a:pathLst>
            </a:custGeom>
            <a:noFill/>
            <a:ln w="0">
              <a:solidFill>
                <a:srgbClr val="C96623"/>
              </a:solidFill>
              <a:prstDash val="solid"/>
              <a:round/>
              <a:headEnd/>
              <a:tailEnd/>
            </a:ln>
          </p:spPr>
          <p:txBody>
            <a:bodyPr/>
            <a:lstStyle/>
            <a:p>
              <a:endParaRPr lang="tr-TR"/>
            </a:p>
          </p:txBody>
        </p:sp>
        <p:sp>
          <p:nvSpPr>
            <p:cNvPr id="134218" name="Freeform 74"/>
            <p:cNvSpPr>
              <a:spLocks/>
            </p:cNvSpPr>
            <p:nvPr/>
          </p:nvSpPr>
          <p:spPr bwMode="auto">
            <a:xfrm>
              <a:off x="4781" y="599"/>
              <a:ext cx="151" cy="135"/>
            </a:xfrm>
            <a:custGeom>
              <a:avLst/>
              <a:gdLst/>
              <a:ahLst/>
              <a:cxnLst>
                <a:cxn ang="0">
                  <a:pos x="119" y="25"/>
                </a:cxn>
                <a:cxn ang="0">
                  <a:pos x="135" y="62"/>
                </a:cxn>
                <a:cxn ang="0">
                  <a:pos x="147" y="86"/>
                </a:cxn>
                <a:cxn ang="0">
                  <a:pos x="151" y="98"/>
                </a:cxn>
                <a:cxn ang="0">
                  <a:pos x="147" y="115"/>
                </a:cxn>
                <a:cxn ang="0">
                  <a:pos x="139" y="119"/>
                </a:cxn>
                <a:cxn ang="0">
                  <a:pos x="127" y="115"/>
                </a:cxn>
                <a:cxn ang="0">
                  <a:pos x="115" y="119"/>
                </a:cxn>
                <a:cxn ang="0">
                  <a:pos x="110" y="123"/>
                </a:cxn>
                <a:cxn ang="0">
                  <a:pos x="94" y="131"/>
                </a:cxn>
                <a:cxn ang="0">
                  <a:pos x="82" y="135"/>
                </a:cxn>
                <a:cxn ang="0">
                  <a:pos x="61" y="135"/>
                </a:cxn>
                <a:cxn ang="0">
                  <a:pos x="53" y="131"/>
                </a:cxn>
                <a:cxn ang="0">
                  <a:pos x="37" y="119"/>
                </a:cxn>
                <a:cxn ang="0">
                  <a:pos x="20" y="115"/>
                </a:cxn>
                <a:cxn ang="0">
                  <a:pos x="16" y="115"/>
                </a:cxn>
                <a:cxn ang="0">
                  <a:pos x="8" y="111"/>
                </a:cxn>
                <a:cxn ang="0">
                  <a:pos x="0" y="103"/>
                </a:cxn>
                <a:cxn ang="0">
                  <a:pos x="0" y="94"/>
                </a:cxn>
                <a:cxn ang="0">
                  <a:pos x="4" y="86"/>
                </a:cxn>
                <a:cxn ang="0">
                  <a:pos x="32" y="53"/>
                </a:cxn>
                <a:cxn ang="0">
                  <a:pos x="37" y="70"/>
                </a:cxn>
                <a:cxn ang="0">
                  <a:pos x="37" y="82"/>
                </a:cxn>
                <a:cxn ang="0">
                  <a:pos x="41" y="98"/>
                </a:cxn>
                <a:cxn ang="0">
                  <a:pos x="49" y="111"/>
                </a:cxn>
                <a:cxn ang="0">
                  <a:pos x="61" y="119"/>
                </a:cxn>
                <a:cxn ang="0">
                  <a:pos x="69" y="119"/>
                </a:cxn>
                <a:cxn ang="0">
                  <a:pos x="53" y="119"/>
                </a:cxn>
                <a:cxn ang="0">
                  <a:pos x="41" y="111"/>
                </a:cxn>
                <a:cxn ang="0">
                  <a:pos x="28" y="94"/>
                </a:cxn>
                <a:cxn ang="0">
                  <a:pos x="24" y="82"/>
                </a:cxn>
                <a:cxn ang="0">
                  <a:pos x="28" y="66"/>
                </a:cxn>
                <a:cxn ang="0">
                  <a:pos x="32" y="53"/>
                </a:cxn>
                <a:cxn ang="0">
                  <a:pos x="8" y="86"/>
                </a:cxn>
                <a:cxn ang="0">
                  <a:pos x="8" y="94"/>
                </a:cxn>
                <a:cxn ang="0">
                  <a:pos x="8" y="103"/>
                </a:cxn>
                <a:cxn ang="0">
                  <a:pos x="16" y="111"/>
                </a:cxn>
                <a:cxn ang="0">
                  <a:pos x="20" y="111"/>
                </a:cxn>
                <a:cxn ang="0">
                  <a:pos x="28" y="115"/>
                </a:cxn>
                <a:cxn ang="0">
                  <a:pos x="45" y="119"/>
                </a:cxn>
                <a:cxn ang="0">
                  <a:pos x="57" y="127"/>
                </a:cxn>
                <a:cxn ang="0">
                  <a:pos x="69" y="131"/>
                </a:cxn>
                <a:cxn ang="0">
                  <a:pos x="86" y="131"/>
                </a:cxn>
                <a:cxn ang="0">
                  <a:pos x="102" y="127"/>
                </a:cxn>
                <a:cxn ang="0">
                  <a:pos x="110" y="119"/>
                </a:cxn>
                <a:cxn ang="0">
                  <a:pos x="119" y="111"/>
                </a:cxn>
                <a:cxn ang="0">
                  <a:pos x="123" y="98"/>
                </a:cxn>
                <a:cxn ang="0">
                  <a:pos x="127" y="86"/>
                </a:cxn>
                <a:cxn ang="0">
                  <a:pos x="123" y="66"/>
                </a:cxn>
                <a:cxn ang="0">
                  <a:pos x="115" y="37"/>
                </a:cxn>
                <a:cxn ang="0">
                  <a:pos x="106" y="12"/>
                </a:cxn>
              </a:cxnLst>
              <a:rect l="0" t="0" r="r" b="b"/>
              <a:pathLst>
                <a:path w="151" h="135">
                  <a:moveTo>
                    <a:pt x="98" y="0"/>
                  </a:moveTo>
                  <a:lnTo>
                    <a:pt x="110" y="16"/>
                  </a:lnTo>
                  <a:lnTo>
                    <a:pt x="119" y="25"/>
                  </a:lnTo>
                  <a:lnTo>
                    <a:pt x="123" y="37"/>
                  </a:lnTo>
                  <a:lnTo>
                    <a:pt x="131" y="49"/>
                  </a:lnTo>
                  <a:lnTo>
                    <a:pt x="135" y="62"/>
                  </a:lnTo>
                  <a:lnTo>
                    <a:pt x="143" y="74"/>
                  </a:lnTo>
                  <a:lnTo>
                    <a:pt x="147" y="86"/>
                  </a:lnTo>
                  <a:lnTo>
                    <a:pt x="147" y="86"/>
                  </a:lnTo>
                  <a:lnTo>
                    <a:pt x="147" y="90"/>
                  </a:lnTo>
                  <a:lnTo>
                    <a:pt x="147" y="94"/>
                  </a:lnTo>
                  <a:lnTo>
                    <a:pt x="151" y="98"/>
                  </a:lnTo>
                  <a:lnTo>
                    <a:pt x="151" y="107"/>
                  </a:lnTo>
                  <a:lnTo>
                    <a:pt x="147" y="111"/>
                  </a:lnTo>
                  <a:lnTo>
                    <a:pt x="147" y="115"/>
                  </a:lnTo>
                  <a:lnTo>
                    <a:pt x="147" y="115"/>
                  </a:lnTo>
                  <a:lnTo>
                    <a:pt x="143" y="119"/>
                  </a:lnTo>
                  <a:lnTo>
                    <a:pt x="139" y="119"/>
                  </a:lnTo>
                  <a:lnTo>
                    <a:pt x="135" y="119"/>
                  </a:lnTo>
                  <a:lnTo>
                    <a:pt x="131" y="115"/>
                  </a:lnTo>
                  <a:lnTo>
                    <a:pt x="127" y="115"/>
                  </a:lnTo>
                  <a:lnTo>
                    <a:pt x="123" y="115"/>
                  </a:lnTo>
                  <a:lnTo>
                    <a:pt x="119" y="119"/>
                  </a:lnTo>
                  <a:lnTo>
                    <a:pt x="115" y="119"/>
                  </a:lnTo>
                  <a:lnTo>
                    <a:pt x="110" y="123"/>
                  </a:lnTo>
                  <a:lnTo>
                    <a:pt x="110" y="123"/>
                  </a:lnTo>
                  <a:lnTo>
                    <a:pt x="110" y="123"/>
                  </a:lnTo>
                  <a:lnTo>
                    <a:pt x="106" y="127"/>
                  </a:lnTo>
                  <a:lnTo>
                    <a:pt x="102" y="131"/>
                  </a:lnTo>
                  <a:lnTo>
                    <a:pt x="94" y="131"/>
                  </a:lnTo>
                  <a:lnTo>
                    <a:pt x="90" y="135"/>
                  </a:lnTo>
                  <a:lnTo>
                    <a:pt x="86" y="135"/>
                  </a:lnTo>
                  <a:lnTo>
                    <a:pt x="82" y="135"/>
                  </a:lnTo>
                  <a:lnTo>
                    <a:pt x="73" y="135"/>
                  </a:lnTo>
                  <a:lnTo>
                    <a:pt x="69" y="135"/>
                  </a:lnTo>
                  <a:lnTo>
                    <a:pt x="61" y="135"/>
                  </a:lnTo>
                  <a:lnTo>
                    <a:pt x="57" y="131"/>
                  </a:lnTo>
                  <a:lnTo>
                    <a:pt x="53" y="131"/>
                  </a:lnTo>
                  <a:lnTo>
                    <a:pt x="53" y="131"/>
                  </a:lnTo>
                  <a:lnTo>
                    <a:pt x="45" y="127"/>
                  </a:lnTo>
                  <a:lnTo>
                    <a:pt x="41" y="123"/>
                  </a:lnTo>
                  <a:lnTo>
                    <a:pt x="37" y="119"/>
                  </a:lnTo>
                  <a:lnTo>
                    <a:pt x="32" y="115"/>
                  </a:lnTo>
                  <a:lnTo>
                    <a:pt x="24" y="115"/>
                  </a:lnTo>
                  <a:lnTo>
                    <a:pt x="20" y="115"/>
                  </a:lnTo>
                  <a:lnTo>
                    <a:pt x="16" y="115"/>
                  </a:lnTo>
                  <a:lnTo>
                    <a:pt x="16" y="115"/>
                  </a:lnTo>
                  <a:lnTo>
                    <a:pt x="16" y="115"/>
                  </a:lnTo>
                  <a:lnTo>
                    <a:pt x="12" y="115"/>
                  </a:lnTo>
                  <a:lnTo>
                    <a:pt x="8" y="115"/>
                  </a:lnTo>
                  <a:lnTo>
                    <a:pt x="8" y="111"/>
                  </a:lnTo>
                  <a:lnTo>
                    <a:pt x="4" y="111"/>
                  </a:lnTo>
                  <a:lnTo>
                    <a:pt x="4" y="107"/>
                  </a:lnTo>
                  <a:lnTo>
                    <a:pt x="0" y="103"/>
                  </a:lnTo>
                  <a:lnTo>
                    <a:pt x="0" y="98"/>
                  </a:lnTo>
                  <a:lnTo>
                    <a:pt x="0" y="98"/>
                  </a:lnTo>
                  <a:lnTo>
                    <a:pt x="0" y="94"/>
                  </a:lnTo>
                  <a:lnTo>
                    <a:pt x="0" y="90"/>
                  </a:lnTo>
                  <a:lnTo>
                    <a:pt x="4" y="86"/>
                  </a:lnTo>
                  <a:lnTo>
                    <a:pt x="4" y="86"/>
                  </a:lnTo>
                  <a:lnTo>
                    <a:pt x="12" y="74"/>
                  </a:lnTo>
                  <a:lnTo>
                    <a:pt x="28" y="57"/>
                  </a:lnTo>
                  <a:lnTo>
                    <a:pt x="32" y="53"/>
                  </a:lnTo>
                  <a:lnTo>
                    <a:pt x="45" y="37"/>
                  </a:lnTo>
                  <a:lnTo>
                    <a:pt x="41" y="66"/>
                  </a:lnTo>
                  <a:lnTo>
                    <a:pt x="37" y="70"/>
                  </a:lnTo>
                  <a:lnTo>
                    <a:pt x="37" y="74"/>
                  </a:lnTo>
                  <a:lnTo>
                    <a:pt x="37" y="78"/>
                  </a:lnTo>
                  <a:lnTo>
                    <a:pt x="37" y="82"/>
                  </a:lnTo>
                  <a:lnTo>
                    <a:pt x="37" y="90"/>
                  </a:lnTo>
                  <a:lnTo>
                    <a:pt x="37" y="94"/>
                  </a:lnTo>
                  <a:lnTo>
                    <a:pt x="41" y="98"/>
                  </a:lnTo>
                  <a:lnTo>
                    <a:pt x="45" y="103"/>
                  </a:lnTo>
                  <a:lnTo>
                    <a:pt x="45" y="107"/>
                  </a:lnTo>
                  <a:lnTo>
                    <a:pt x="49" y="111"/>
                  </a:lnTo>
                  <a:lnTo>
                    <a:pt x="53" y="115"/>
                  </a:lnTo>
                  <a:lnTo>
                    <a:pt x="57" y="115"/>
                  </a:lnTo>
                  <a:lnTo>
                    <a:pt x="61" y="119"/>
                  </a:lnTo>
                  <a:lnTo>
                    <a:pt x="69" y="119"/>
                  </a:lnTo>
                  <a:lnTo>
                    <a:pt x="69" y="119"/>
                  </a:lnTo>
                  <a:lnTo>
                    <a:pt x="69" y="119"/>
                  </a:lnTo>
                  <a:lnTo>
                    <a:pt x="65" y="119"/>
                  </a:lnTo>
                  <a:lnTo>
                    <a:pt x="57" y="119"/>
                  </a:lnTo>
                  <a:lnTo>
                    <a:pt x="53" y="119"/>
                  </a:lnTo>
                  <a:lnTo>
                    <a:pt x="49" y="115"/>
                  </a:lnTo>
                  <a:lnTo>
                    <a:pt x="45" y="115"/>
                  </a:lnTo>
                  <a:lnTo>
                    <a:pt x="41" y="111"/>
                  </a:lnTo>
                  <a:lnTo>
                    <a:pt x="37" y="107"/>
                  </a:lnTo>
                  <a:lnTo>
                    <a:pt x="32" y="103"/>
                  </a:lnTo>
                  <a:lnTo>
                    <a:pt x="28" y="94"/>
                  </a:lnTo>
                  <a:lnTo>
                    <a:pt x="28" y="90"/>
                  </a:lnTo>
                  <a:lnTo>
                    <a:pt x="28" y="86"/>
                  </a:lnTo>
                  <a:lnTo>
                    <a:pt x="24" y="82"/>
                  </a:lnTo>
                  <a:lnTo>
                    <a:pt x="24" y="78"/>
                  </a:lnTo>
                  <a:lnTo>
                    <a:pt x="24" y="70"/>
                  </a:lnTo>
                  <a:lnTo>
                    <a:pt x="28" y="66"/>
                  </a:lnTo>
                  <a:lnTo>
                    <a:pt x="28" y="62"/>
                  </a:lnTo>
                  <a:lnTo>
                    <a:pt x="32" y="53"/>
                  </a:lnTo>
                  <a:lnTo>
                    <a:pt x="32" y="53"/>
                  </a:lnTo>
                  <a:lnTo>
                    <a:pt x="20" y="70"/>
                  </a:lnTo>
                  <a:lnTo>
                    <a:pt x="8" y="86"/>
                  </a:lnTo>
                  <a:lnTo>
                    <a:pt x="8" y="86"/>
                  </a:lnTo>
                  <a:lnTo>
                    <a:pt x="8" y="86"/>
                  </a:lnTo>
                  <a:lnTo>
                    <a:pt x="8" y="90"/>
                  </a:lnTo>
                  <a:lnTo>
                    <a:pt x="8" y="94"/>
                  </a:lnTo>
                  <a:lnTo>
                    <a:pt x="8" y="98"/>
                  </a:lnTo>
                  <a:lnTo>
                    <a:pt x="8" y="98"/>
                  </a:lnTo>
                  <a:lnTo>
                    <a:pt x="8" y="103"/>
                  </a:lnTo>
                  <a:lnTo>
                    <a:pt x="8" y="107"/>
                  </a:lnTo>
                  <a:lnTo>
                    <a:pt x="12" y="107"/>
                  </a:lnTo>
                  <a:lnTo>
                    <a:pt x="16" y="111"/>
                  </a:lnTo>
                  <a:lnTo>
                    <a:pt x="20" y="111"/>
                  </a:lnTo>
                  <a:lnTo>
                    <a:pt x="20" y="111"/>
                  </a:lnTo>
                  <a:lnTo>
                    <a:pt x="20" y="111"/>
                  </a:lnTo>
                  <a:lnTo>
                    <a:pt x="20" y="111"/>
                  </a:lnTo>
                  <a:lnTo>
                    <a:pt x="24" y="111"/>
                  </a:lnTo>
                  <a:lnTo>
                    <a:pt x="28" y="115"/>
                  </a:lnTo>
                  <a:lnTo>
                    <a:pt x="37" y="115"/>
                  </a:lnTo>
                  <a:lnTo>
                    <a:pt x="41" y="115"/>
                  </a:lnTo>
                  <a:lnTo>
                    <a:pt x="45" y="119"/>
                  </a:lnTo>
                  <a:lnTo>
                    <a:pt x="53" y="123"/>
                  </a:lnTo>
                  <a:lnTo>
                    <a:pt x="57" y="127"/>
                  </a:lnTo>
                  <a:lnTo>
                    <a:pt x="57" y="127"/>
                  </a:lnTo>
                  <a:lnTo>
                    <a:pt x="57" y="131"/>
                  </a:lnTo>
                  <a:lnTo>
                    <a:pt x="65" y="131"/>
                  </a:lnTo>
                  <a:lnTo>
                    <a:pt x="69" y="131"/>
                  </a:lnTo>
                  <a:lnTo>
                    <a:pt x="73" y="135"/>
                  </a:lnTo>
                  <a:lnTo>
                    <a:pt x="82" y="135"/>
                  </a:lnTo>
                  <a:lnTo>
                    <a:pt x="86" y="131"/>
                  </a:lnTo>
                  <a:lnTo>
                    <a:pt x="94" y="131"/>
                  </a:lnTo>
                  <a:lnTo>
                    <a:pt x="98" y="131"/>
                  </a:lnTo>
                  <a:lnTo>
                    <a:pt x="102" y="127"/>
                  </a:lnTo>
                  <a:lnTo>
                    <a:pt x="106" y="123"/>
                  </a:lnTo>
                  <a:lnTo>
                    <a:pt x="110" y="119"/>
                  </a:lnTo>
                  <a:lnTo>
                    <a:pt x="110" y="119"/>
                  </a:lnTo>
                  <a:lnTo>
                    <a:pt x="110" y="119"/>
                  </a:lnTo>
                  <a:lnTo>
                    <a:pt x="115" y="115"/>
                  </a:lnTo>
                  <a:lnTo>
                    <a:pt x="119" y="111"/>
                  </a:lnTo>
                  <a:lnTo>
                    <a:pt x="123" y="107"/>
                  </a:lnTo>
                  <a:lnTo>
                    <a:pt x="123" y="103"/>
                  </a:lnTo>
                  <a:lnTo>
                    <a:pt x="123" y="98"/>
                  </a:lnTo>
                  <a:lnTo>
                    <a:pt x="127" y="90"/>
                  </a:lnTo>
                  <a:lnTo>
                    <a:pt x="127" y="86"/>
                  </a:lnTo>
                  <a:lnTo>
                    <a:pt x="127" y="86"/>
                  </a:lnTo>
                  <a:lnTo>
                    <a:pt x="127" y="86"/>
                  </a:lnTo>
                  <a:lnTo>
                    <a:pt x="127" y="74"/>
                  </a:lnTo>
                  <a:lnTo>
                    <a:pt x="123" y="66"/>
                  </a:lnTo>
                  <a:lnTo>
                    <a:pt x="123" y="53"/>
                  </a:lnTo>
                  <a:lnTo>
                    <a:pt x="119" y="45"/>
                  </a:lnTo>
                  <a:lnTo>
                    <a:pt x="115" y="37"/>
                  </a:lnTo>
                  <a:lnTo>
                    <a:pt x="110" y="29"/>
                  </a:lnTo>
                  <a:lnTo>
                    <a:pt x="106" y="16"/>
                  </a:lnTo>
                  <a:lnTo>
                    <a:pt x="106" y="12"/>
                  </a:lnTo>
                  <a:lnTo>
                    <a:pt x="98" y="0"/>
                  </a:lnTo>
                  <a:close/>
                </a:path>
              </a:pathLst>
            </a:custGeom>
            <a:solidFill>
              <a:srgbClr val="FF9975"/>
            </a:solidFill>
            <a:ln w="9525">
              <a:noFill/>
              <a:round/>
              <a:headEnd/>
              <a:tailEnd/>
            </a:ln>
          </p:spPr>
          <p:txBody>
            <a:bodyPr/>
            <a:lstStyle/>
            <a:p>
              <a:endParaRPr lang="tr-TR"/>
            </a:p>
          </p:txBody>
        </p:sp>
        <p:sp>
          <p:nvSpPr>
            <p:cNvPr id="134219" name="Freeform 75"/>
            <p:cNvSpPr>
              <a:spLocks/>
            </p:cNvSpPr>
            <p:nvPr/>
          </p:nvSpPr>
          <p:spPr bwMode="auto">
            <a:xfrm>
              <a:off x="4781" y="599"/>
              <a:ext cx="151" cy="135"/>
            </a:xfrm>
            <a:custGeom>
              <a:avLst/>
              <a:gdLst/>
              <a:ahLst/>
              <a:cxnLst>
                <a:cxn ang="0">
                  <a:pos x="119" y="25"/>
                </a:cxn>
                <a:cxn ang="0">
                  <a:pos x="135" y="62"/>
                </a:cxn>
                <a:cxn ang="0">
                  <a:pos x="147" y="86"/>
                </a:cxn>
                <a:cxn ang="0">
                  <a:pos x="151" y="98"/>
                </a:cxn>
                <a:cxn ang="0">
                  <a:pos x="147" y="115"/>
                </a:cxn>
                <a:cxn ang="0">
                  <a:pos x="139" y="119"/>
                </a:cxn>
                <a:cxn ang="0">
                  <a:pos x="127" y="115"/>
                </a:cxn>
                <a:cxn ang="0">
                  <a:pos x="115" y="119"/>
                </a:cxn>
                <a:cxn ang="0">
                  <a:pos x="110" y="123"/>
                </a:cxn>
                <a:cxn ang="0">
                  <a:pos x="94" y="131"/>
                </a:cxn>
                <a:cxn ang="0">
                  <a:pos x="82" y="135"/>
                </a:cxn>
                <a:cxn ang="0">
                  <a:pos x="61" y="135"/>
                </a:cxn>
                <a:cxn ang="0">
                  <a:pos x="53" y="131"/>
                </a:cxn>
                <a:cxn ang="0">
                  <a:pos x="37" y="119"/>
                </a:cxn>
                <a:cxn ang="0">
                  <a:pos x="20" y="115"/>
                </a:cxn>
                <a:cxn ang="0">
                  <a:pos x="16" y="115"/>
                </a:cxn>
                <a:cxn ang="0">
                  <a:pos x="8" y="111"/>
                </a:cxn>
                <a:cxn ang="0">
                  <a:pos x="0" y="103"/>
                </a:cxn>
                <a:cxn ang="0">
                  <a:pos x="0" y="94"/>
                </a:cxn>
                <a:cxn ang="0">
                  <a:pos x="4" y="86"/>
                </a:cxn>
                <a:cxn ang="0">
                  <a:pos x="32" y="53"/>
                </a:cxn>
                <a:cxn ang="0">
                  <a:pos x="37" y="70"/>
                </a:cxn>
                <a:cxn ang="0">
                  <a:pos x="37" y="82"/>
                </a:cxn>
                <a:cxn ang="0">
                  <a:pos x="41" y="98"/>
                </a:cxn>
                <a:cxn ang="0">
                  <a:pos x="49" y="111"/>
                </a:cxn>
                <a:cxn ang="0">
                  <a:pos x="61" y="119"/>
                </a:cxn>
                <a:cxn ang="0">
                  <a:pos x="69" y="119"/>
                </a:cxn>
                <a:cxn ang="0">
                  <a:pos x="53" y="119"/>
                </a:cxn>
                <a:cxn ang="0">
                  <a:pos x="41" y="111"/>
                </a:cxn>
                <a:cxn ang="0">
                  <a:pos x="28" y="94"/>
                </a:cxn>
                <a:cxn ang="0">
                  <a:pos x="24" y="82"/>
                </a:cxn>
                <a:cxn ang="0">
                  <a:pos x="28" y="66"/>
                </a:cxn>
                <a:cxn ang="0">
                  <a:pos x="32" y="53"/>
                </a:cxn>
                <a:cxn ang="0">
                  <a:pos x="8" y="86"/>
                </a:cxn>
                <a:cxn ang="0">
                  <a:pos x="8" y="94"/>
                </a:cxn>
                <a:cxn ang="0">
                  <a:pos x="8" y="103"/>
                </a:cxn>
                <a:cxn ang="0">
                  <a:pos x="16" y="111"/>
                </a:cxn>
                <a:cxn ang="0">
                  <a:pos x="20" y="111"/>
                </a:cxn>
                <a:cxn ang="0">
                  <a:pos x="28" y="115"/>
                </a:cxn>
                <a:cxn ang="0">
                  <a:pos x="45" y="119"/>
                </a:cxn>
                <a:cxn ang="0">
                  <a:pos x="57" y="127"/>
                </a:cxn>
                <a:cxn ang="0">
                  <a:pos x="69" y="131"/>
                </a:cxn>
                <a:cxn ang="0">
                  <a:pos x="86" y="131"/>
                </a:cxn>
                <a:cxn ang="0">
                  <a:pos x="102" y="127"/>
                </a:cxn>
                <a:cxn ang="0">
                  <a:pos x="110" y="119"/>
                </a:cxn>
                <a:cxn ang="0">
                  <a:pos x="119" y="111"/>
                </a:cxn>
                <a:cxn ang="0">
                  <a:pos x="123" y="98"/>
                </a:cxn>
                <a:cxn ang="0">
                  <a:pos x="127" y="86"/>
                </a:cxn>
                <a:cxn ang="0">
                  <a:pos x="123" y="66"/>
                </a:cxn>
                <a:cxn ang="0">
                  <a:pos x="115" y="37"/>
                </a:cxn>
                <a:cxn ang="0">
                  <a:pos x="106" y="12"/>
                </a:cxn>
              </a:cxnLst>
              <a:rect l="0" t="0" r="r" b="b"/>
              <a:pathLst>
                <a:path w="151" h="135">
                  <a:moveTo>
                    <a:pt x="98" y="0"/>
                  </a:moveTo>
                  <a:lnTo>
                    <a:pt x="110" y="16"/>
                  </a:lnTo>
                  <a:lnTo>
                    <a:pt x="119" y="25"/>
                  </a:lnTo>
                  <a:lnTo>
                    <a:pt x="123" y="37"/>
                  </a:lnTo>
                  <a:lnTo>
                    <a:pt x="131" y="49"/>
                  </a:lnTo>
                  <a:lnTo>
                    <a:pt x="135" y="62"/>
                  </a:lnTo>
                  <a:lnTo>
                    <a:pt x="143" y="74"/>
                  </a:lnTo>
                  <a:lnTo>
                    <a:pt x="147" y="86"/>
                  </a:lnTo>
                  <a:lnTo>
                    <a:pt x="147" y="86"/>
                  </a:lnTo>
                  <a:lnTo>
                    <a:pt x="147" y="90"/>
                  </a:lnTo>
                  <a:lnTo>
                    <a:pt x="147" y="94"/>
                  </a:lnTo>
                  <a:lnTo>
                    <a:pt x="151" y="98"/>
                  </a:lnTo>
                  <a:lnTo>
                    <a:pt x="151" y="107"/>
                  </a:lnTo>
                  <a:lnTo>
                    <a:pt x="147" y="111"/>
                  </a:lnTo>
                  <a:lnTo>
                    <a:pt x="147" y="115"/>
                  </a:lnTo>
                  <a:lnTo>
                    <a:pt x="147" y="115"/>
                  </a:lnTo>
                  <a:lnTo>
                    <a:pt x="143" y="119"/>
                  </a:lnTo>
                  <a:lnTo>
                    <a:pt x="139" y="119"/>
                  </a:lnTo>
                  <a:lnTo>
                    <a:pt x="135" y="119"/>
                  </a:lnTo>
                  <a:lnTo>
                    <a:pt x="131" y="115"/>
                  </a:lnTo>
                  <a:lnTo>
                    <a:pt x="127" y="115"/>
                  </a:lnTo>
                  <a:lnTo>
                    <a:pt x="123" y="115"/>
                  </a:lnTo>
                  <a:lnTo>
                    <a:pt x="119" y="119"/>
                  </a:lnTo>
                  <a:lnTo>
                    <a:pt x="115" y="119"/>
                  </a:lnTo>
                  <a:lnTo>
                    <a:pt x="110" y="123"/>
                  </a:lnTo>
                  <a:lnTo>
                    <a:pt x="110" y="123"/>
                  </a:lnTo>
                  <a:lnTo>
                    <a:pt x="110" y="123"/>
                  </a:lnTo>
                  <a:lnTo>
                    <a:pt x="106" y="127"/>
                  </a:lnTo>
                  <a:lnTo>
                    <a:pt x="102" y="131"/>
                  </a:lnTo>
                  <a:lnTo>
                    <a:pt x="94" y="131"/>
                  </a:lnTo>
                  <a:lnTo>
                    <a:pt x="90" y="135"/>
                  </a:lnTo>
                  <a:lnTo>
                    <a:pt x="86" y="135"/>
                  </a:lnTo>
                  <a:lnTo>
                    <a:pt x="82" y="135"/>
                  </a:lnTo>
                  <a:lnTo>
                    <a:pt x="73" y="135"/>
                  </a:lnTo>
                  <a:lnTo>
                    <a:pt x="69" y="135"/>
                  </a:lnTo>
                  <a:lnTo>
                    <a:pt x="61" y="135"/>
                  </a:lnTo>
                  <a:lnTo>
                    <a:pt x="57" y="131"/>
                  </a:lnTo>
                  <a:lnTo>
                    <a:pt x="53" y="131"/>
                  </a:lnTo>
                  <a:lnTo>
                    <a:pt x="53" y="131"/>
                  </a:lnTo>
                  <a:lnTo>
                    <a:pt x="45" y="127"/>
                  </a:lnTo>
                  <a:lnTo>
                    <a:pt x="41" y="123"/>
                  </a:lnTo>
                  <a:lnTo>
                    <a:pt x="37" y="119"/>
                  </a:lnTo>
                  <a:lnTo>
                    <a:pt x="32" y="115"/>
                  </a:lnTo>
                  <a:lnTo>
                    <a:pt x="24" y="115"/>
                  </a:lnTo>
                  <a:lnTo>
                    <a:pt x="20" y="115"/>
                  </a:lnTo>
                  <a:lnTo>
                    <a:pt x="16" y="115"/>
                  </a:lnTo>
                  <a:lnTo>
                    <a:pt x="16" y="115"/>
                  </a:lnTo>
                  <a:lnTo>
                    <a:pt x="16" y="115"/>
                  </a:lnTo>
                  <a:lnTo>
                    <a:pt x="12" y="115"/>
                  </a:lnTo>
                  <a:lnTo>
                    <a:pt x="8" y="115"/>
                  </a:lnTo>
                  <a:lnTo>
                    <a:pt x="8" y="111"/>
                  </a:lnTo>
                  <a:lnTo>
                    <a:pt x="4" y="111"/>
                  </a:lnTo>
                  <a:lnTo>
                    <a:pt x="4" y="107"/>
                  </a:lnTo>
                  <a:lnTo>
                    <a:pt x="0" y="103"/>
                  </a:lnTo>
                  <a:lnTo>
                    <a:pt x="0" y="98"/>
                  </a:lnTo>
                  <a:lnTo>
                    <a:pt x="0" y="98"/>
                  </a:lnTo>
                  <a:lnTo>
                    <a:pt x="0" y="94"/>
                  </a:lnTo>
                  <a:lnTo>
                    <a:pt x="0" y="90"/>
                  </a:lnTo>
                  <a:lnTo>
                    <a:pt x="4" y="86"/>
                  </a:lnTo>
                  <a:lnTo>
                    <a:pt x="4" y="86"/>
                  </a:lnTo>
                  <a:lnTo>
                    <a:pt x="12" y="74"/>
                  </a:lnTo>
                  <a:lnTo>
                    <a:pt x="28" y="57"/>
                  </a:lnTo>
                  <a:lnTo>
                    <a:pt x="32" y="53"/>
                  </a:lnTo>
                  <a:lnTo>
                    <a:pt x="45" y="37"/>
                  </a:lnTo>
                  <a:lnTo>
                    <a:pt x="41" y="66"/>
                  </a:lnTo>
                  <a:lnTo>
                    <a:pt x="37" y="70"/>
                  </a:lnTo>
                  <a:lnTo>
                    <a:pt x="37" y="74"/>
                  </a:lnTo>
                  <a:lnTo>
                    <a:pt x="37" y="78"/>
                  </a:lnTo>
                  <a:lnTo>
                    <a:pt x="37" y="82"/>
                  </a:lnTo>
                  <a:lnTo>
                    <a:pt x="37" y="90"/>
                  </a:lnTo>
                  <a:lnTo>
                    <a:pt x="37" y="94"/>
                  </a:lnTo>
                  <a:lnTo>
                    <a:pt x="41" y="98"/>
                  </a:lnTo>
                  <a:lnTo>
                    <a:pt x="45" y="103"/>
                  </a:lnTo>
                  <a:lnTo>
                    <a:pt x="45" y="107"/>
                  </a:lnTo>
                  <a:lnTo>
                    <a:pt x="49" y="111"/>
                  </a:lnTo>
                  <a:lnTo>
                    <a:pt x="53" y="115"/>
                  </a:lnTo>
                  <a:lnTo>
                    <a:pt x="57" y="115"/>
                  </a:lnTo>
                  <a:lnTo>
                    <a:pt x="61" y="119"/>
                  </a:lnTo>
                  <a:lnTo>
                    <a:pt x="69" y="119"/>
                  </a:lnTo>
                  <a:lnTo>
                    <a:pt x="69" y="119"/>
                  </a:lnTo>
                  <a:lnTo>
                    <a:pt x="69" y="119"/>
                  </a:lnTo>
                  <a:lnTo>
                    <a:pt x="65" y="119"/>
                  </a:lnTo>
                  <a:lnTo>
                    <a:pt x="57" y="119"/>
                  </a:lnTo>
                  <a:lnTo>
                    <a:pt x="53" y="119"/>
                  </a:lnTo>
                  <a:lnTo>
                    <a:pt x="49" y="115"/>
                  </a:lnTo>
                  <a:lnTo>
                    <a:pt x="45" y="115"/>
                  </a:lnTo>
                  <a:lnTo>
                    <a:pt x="41" y="111"/>
                  </a:lnTo>
                  <a:lnTo>
                    <a:pt x="37" y="107"/>
                  </a:lnTo>
                  <a:lnTo>
                    <a:pt x="32" y="103"/>
                  </a:lnTo>
                  <a:lnTo>
                    <a:pt x="28" y="94"/>
                  </a:lnTo>
                  <a:lnTo>
                    <a:pt x="28" y="90"/>
                  </a:lnTo>
                  <a:lnTo>
                    <a:pt x="28" y="86"/>
                  </a:lnTo>
                  <a:lnTo>
                    <a:pt x="24" y="82"/>
                  </a:lnTo>
                  <a:lnTo>
                    <a:pt x="24" y="78"/>
                  </a:lnTo>
                  <a:lnTo>
                    <a:pt x="24" y="70"/>
                  </a:lnTo>
                  <a:lnTo>
                    <a:pt x="28" y="66"/>
                  </a:lnTo>
                  <a:lnTo>
                    <a:pt x="28" y="62"/>
                  </a:lnTo>
                  <a:lnTo>
                    <a:pt x="32" y="53"/>
                  </a:lnTo>
                  <a:lnTo>
                    <a:pt x="32" y="53"/>
                  </a:lnTo>
                  <a:lnTo>
                    <a:pt x="20" y="70"/>
                  </a:lnTo>
                  <a:lnTo>
                    <a:pt x="8" y="86"/>
                  </a:lnTo>
                  <a:lnTo>
                    <a:pt x="8" y="86"/>
                  </a:lnTo>
                  <a:lnTo>
                    <a:pt x="8" y="86"/>
                  </a:lnTo>
                  <a:lnTo>
                    <a:pt x="8" y="90"/>
                  </a:lnTo>
                  <a:lnTo>
                    <a:pt x="8" y="94"/>
                  </a:lnTo>
                  <a:lnTo>
                    <a:pt x="8" y="98"/>
                  </a:lnTo>
                  <a:lnTo>
                    <a:pt x="8" y="98"/>
                  </a:lnTo>
                  <a:lnTo>
                    <a:pt x="8" y="103"/>
                  </a:lnTo>
                  <a:lnTo>
                    <a:pt x="8" y="107"/>
                  </a:lnTo>
                  <a:lnTo>
                    <a:pt x="12" y="107"/>
                  </a:lnTo>
                  <a:lnTo>
                    <a:pt x="16" y="111"/>
                  </a:lnTo>
                  <a:lnTo>
                    <a:pt x="20" y="111"/>
                  </a:lnTo>
                  <a:lnTo>
                    <a:pt x="20" y="111"/>
                  </a:lnTo>
                  <a:lnTo>
                    <a:pt x="20" y="111"/>
                  </a:lnTo>
                  <a:lnTo>
                    <a:pt x="20" y="111"/>
                  </a:lnTo>
                  <a:lnTo>
                    <a:pt x="24" y="111"/>
                  </a:lnTo>
                  <a:lnTo>
                    <a:pt x="28" y="115"/>
                  </a:lnTo>
                  <a:lnTo>
                    <a:pt x="37" y="115"/>
                  </a:lnTo>
                  <a:lnTo>
                    <a:pt x="41" y="115"/>
                  </a:lnTo>
                  <a:lnTo>
                    <a:pt x="45" y="119"/>
                  </a:lnTo>
                  <a:lnTo>
                    <a:pt x="53" y="123"/>
                  </a:lnTo>
                  <a:lnTo>
                    <a:pt x="57" y="127"/>
                  </a:lnTo>
                  <a:lnTo>
                    <a:pt x="57" y="127"/>
                  </a:lnTo>
                  <a:lnTo>
                    <a:pt x="57" y="131"/>
                  </a:lnTo>
                  <a:lnTo>
                    <a:pt x="65" y="131"/>
                  </a:lnTo>
                  <a:lnTo>
                    <a:pt x="69" y="131"/>
                  </a:lnTo>
                  <a:lnTo>
                    <a:pt x="73" y="135"/>
                  </a:lnTo>
                  <a:lnTo>
                    <a:pt x="82" y="135"/>
                  </a:lnTo>
                  <a:lnTo>
                    <a:pt x="86" y="131"/>
                  </a:lnTo>
                  <a:lnTo>
                    <a:pt x="94" y="131"/>
                  </a:lnTo>
                  <a:lnTo>
                    <a:pt x="98" y="131"/>
                  </a:lnTo>
                  <a:lnTo>
                    <a:pt x="102" y="127"/>
                  </a:lnTo>
                  <a:lnTo>
                    <a:pt x="106" y="123"/>
                  </a:lnTo>
                  <a:lnTo>
                    <a:pt x="110" y="119"/>
                  </a:lnTo>
                  <a:lnTo>
                    <a:pt x="110" y="119"/>
                  </a:lnTo>
                  <a:lnTo>
                    <a:pt x="110" y="119"/>
                  </a:lnTo>
                  <a:lnTo>
                    <a:pt x="115" y="115"/>
                  </a:lnTo>
                  <a:lnTo>
                    <a:pt x="119" y="111"/>
                  </a:lnTo>
                  <a:lnTo>
                    <a:pt x="123" y="107"/>
                  </a:lnTo>
                  <a:lnTo>
                    <a:pt x="123" y="103"/>
                  </a:lnTo>
                  <a:lnTo>
                    <a:pt x="123" y="98"/>
                  </a:lnTo>
                  <a:lnTo>
                    <a:pt x="127" y="90"/>
                  </a:lnTo>
                  <a:lnTo>
                    <a:pt x="127" y="86"/>
                  </a:lnTo>
                  <a:lnTo>
                    <a:pt x="127" y="86"/>
                  </a:lnTo>
                  <a:lnTo>
                    <a:pt x="127" y="86"/>
                  </a:lnTo>
                  <a:lnTo>
                    <a:pt x="127" y="74"/>
                  </a:lnTo>
                  <a:lnTo>
                    <a:pt x="123" y="66"/>
                  </a:lnTo>
                  <a:lnTo>
                    <a:pt x="123" y="53"/>
                  </a:lnTo>
                  <a:lnTo>
                    <a:pt x="119" y="45"/>
                  </a:lnTo>
                  <a:lnTo>
                    <a:pt x="115" y="37"/>
                  </a:lnTo>
                  <a:lnTo>
                    <a:pt x="110" y="29"/>
                  </a:lnTo>
                  <a:lnTo>
                    <a:pt x="106" y="16"/>
                  </a:lnTo>
                  <a:lnTo>
                    <a:pt x="106" y="12"/>
                  </a:lnTo>
                  <a:lnTo>
                    <a:pt x="98" y="0"/>
                  </a:lnTo>
                </a:path>
              </a:pathLst>
            </a:custGeom>
            <a:noFill/>
            <a:ln w="0">
              <a:solidFill>
                <a:srgbClr val="C96623"/>
              </a:solidFill>
              <a:prstDash val="solid"/>
              <a:round/>
              <a:headEnd/>
              <a:tailEnd/>
            </a:ln>
          </p:spPr>
          <p:txBody>
            <a:bodyPr/>
            <a:lstStyle/>
            <a:p>
              <a:endParaRPr lang="tr-TR"/>
            </a:p>
          </p:txBody>
        </p:sp>
        <p:sp>
          <p:nvSpPr>
            <p:cNvPr id="134220" name="Freeform 76"/>
            <p:cNvSpPr>
              <a:spLocks/>
            </p:cNvSpPr>
            <p:nvPr/>
          </p:nvSpPr>
          <p:spPr bwMode="auto">
            <a:xfrm>
              <a:off x="4900" y="632"/>
              <a:ext cx="24" cy="78"/>
            </a:xfrm>
            <a:custGeom>
              <a:avLst/>
              <a:gdLst/>
              <a:ahLst/>
              <a:cxnLst>
                <a:cxn ang="0">
                  <a:pos x="24" y="74"/>
                </a:cxn>
                <a:cxn ang="0">
                  <a:pos x="24" y="74"/>
                </a:cxn>
                <a:cxn ang="0">
                  <a:pos x="24" y="78"/>
                </a:cxn>
                <a:cxn ang="0">
                  <a:pos x="20" y="78"/>
                </a:cxn>
                <a:cxn ang="0">
                  <a:pos x="20" y="78"/>
                </a:cxn>
                <a:cxn ang="0">
                  <a:pos x="16" y="78"/>
                </a:cxn>
                <a:cxn ang="0">
                  <a:pos x="16" y="78"/>
                </a:cxn>
                <a:cxn ang="0">
                  <a:pos x="16" y="78"/>
                </a:cxn>
                <a:cxn ang="0">
                  <a:pos x="12" y="74"/>
                </a:cxn>
                <a:cxn ang="0">
                  <a:pos x="12" y="74"/>
                </a:cxn>
                <a:cxn ang="0">
                  <a:pos x="12" y="65"/>
                </a:cxn>
                <a:cxn ang="0">
                  <a:pos x="12" y="53"/>
                </a:cxn>
                <a:cxn ang="0">
                  <a:pos x="12" y="45"/>
                </a:cxn>
                <a:cxn ang="0">
                  <a:pos x="12" y="37"/>
                </a:cxn>
                <a:cxn ang="0">
                  <a:pos x="12" y="29"/>
                </a:cxn>
                <a:cxn ang="0">
                  <a:pos x="8" y="20"/>
                </a:cxn>
                <a:cxn ang="0">
                  <a:pos x="4" y="8"/>
                </a:cxn>
                <a:cxn ang="0">
                  <a:pos x="0" y="4"/>
                </a:cxn>
                <a:cxn ang="0">
                  <a:pos x="0" y="0"/>
                </a:cxn>
                <a:cxn ang="0">
                  <a:pos x="0" y="0"/>
                </a:cxn>
                <a:cxn ang="0">
                  <a:pos x="12" y="20"/>
                </a:cxn>
                <a:cxn ang="0">
                  <a:pos x="16" y="29"/>
                </a:cxn>
                <a:cxn ang="0">
                  <a:pos x="16" y="37"/>
                </a:cxn>
                <a:cxn ang="0">
                  <a:pos x="20" y="49"/>
                </a:cxn>
                <a:cxn ang="0">
                  <a:pos x="20" y="57"/>
                </a:cxn>
                <a:cxn ang="0">
                  <a:pos x="24" y="65"/>
                </a:cxn>
                <a:cxn ang="0">
                  <a:pos x="24" y="74"/>
                </a:cxn>
              </a:cxnLst>
              <a:rect l="0" t="0" r="r" b="b"/>
              <a:pathLst>
                <a:path w="24" h="78">
                  <a:moveTo>
                    <a:pt x="24" y="74"/>
                  </a:moveTo>
                  <a:lnTo>
                    <a:pt x="24" y="74"/>
                  </a:lnTo>
                  <a:lnTo>
                    <a:pt x="24" y="78"/>
                  </a:lnTo>
                  <a:lnTo>
                    <a:pt x="20" y="78"/>
                  </a:lnTo>
                  <a:lnTo>
                    <a:pt x="20" y="78"/>
                  </a:lnTo>
                  <a:lnTo>
                    <a:pt x="16" y="78"/>
                  </a:lnTo>
                  <a:lnTo>
                    <a:pt x="16" y="78"/>
                  </a:lnTo>
                  <a:lnTo>
                    <a:pt x="16" y="78"/>
                  </a:lnTo>
                  <a:lnTo>
                    <a:pt x="12" y="74"/>
                  </a:lnTo>
                  <a:lnTo>
                    <a:pt x="12" y="74"/>
                  </a:lnTo>
                  <a:lnTo>
                    <a:pt x="12" y="65"/>
                  </a:lnTo>
                  <a:lnTo>
                    <a:pt x="12" y="53"/>
                  </a:lnTo>
                  <a:lnTo>
                    <a:pt x="12" y="45"/>
                  </a:lnTo>
                  <a:lnTo>
                    <a:pt x="12" y="37"/>
                  </a:lnTo>
                  <a:lnTo>
                    <a:pt x="12" y="29"/>
                  </a:lnTo>
                  <a:lnTo>
                    <a:pt x="8" y="20"/>
                  </a:lnTo>
                  <a:lnTo>
                    <a:pt x="4" y="8"/>
                  </a:lnTo>
                  <a:lnTo>
                    <a:pt x="0" y="4"/>
                  </a:lnTo>
                  <a:lnTo>
                    <a:pt x="0" y="0"/>
                  </a:lnTo>
                  <a:lnTo>
                    <a:pt x="0" y="0"/>
                  </a:lnTo>
                  <a:lnTo>
                    <a:pt x="12" y="20"/>
                  </a:lnTo>
                  <a:lnTo>
                    <a:pt x="16" y="29"/>
                  </a:lnTo>
                  <a:lnTo>
                    <a:pt x="16" y="37"/>
                  </a:lnTo>
                  <a:lnTo>
                    <a:pt x="20" y="49"/>
                  </a:lnTo>
                  <a:lnTo>
                    <a:pt x="20" y="57"/>
                  </a:lnTo>
                  <a:lnTo>
                    <a:pt x="24" y="65"/>
                  </a:lnTo>
                  <a:lnTo>
                    <a:pt x="24" y="74"/>
                  </a:lnTo>
                  <a:close/>
                </a:path>
              </a:pathLst>
            </a:custGeom>
            <a:solidFill>
              <a:srgbClr val="FFB58F"/>
            </a:solidFill>
            <a:ln w="9525">
              <a:noFill/>
              <a:round/>
              <a:headEnd/>
              <a:tailEnd/>
            </a:ln>
          </p:spPr>
          <p:txBody>
            <a:bodyPr/>
            <a:lstStyle/>
            <a:p>
              <a:endParaRPr lang="tr-TR"/>
            </a:p>
          </p:txBody>
        </p:sp>
        <p:sp>
          <p:nvSpPr>
            <p:cNvPr id="134221" name="Freeform 77"/>
            <p:cNvSpPr>
              <a:spLocks/>
            </p:cNvSpPr>
            <p:nvPr/>
          </p:nvSpPr>
          <p:spPr bwMode="auto">
            <a:xfrm>
              <a:off x="4900" y="632"/>
              <a:ext cx="24" cy="78"/>
            </a:xfrm>
            <a:custGeom>
              <a:avLst/>
              <a:gdLst/>
              <a:ahLst/>
              <a:cxnLst>
                <a:cxn ang="0">
                  <a:pos x="24" y="74"/>
                </a:cxn>
                <a:cxn ang="0">
                  <a:pos x="24" y="74"/>
                </a:cxn>
                <a:cxn ang="0">
                  <a:pos x="24" y="78"/>
                </a:cxn>
                <a:cxn ang="0">
                  <a:pos x="20" y="78"/>
                </a:cxn>
                <a:cxn ang="0">
                  <a:pos x="20" y="78"/>
                </a:cxn>
                <a:cxn ang="0">
                  <a:pos x="16" y="78"/>
                </a:cxn>
                <a:cxn ang="0">
                  <a:pos x="16" y="78"/>
                </a:cxn>
                <a:cxn ang="0">
                  <a:pos x="16" y="78"/>
                </a:cxn>
                <a:cxn ang="0">
                  <a:pos x="12" y="74"/>
                </a:cxn>
                <a:cxn ang="0">
                  <a:pos x="12" y="74"/>
                </a:cxn>
                <a:cxn ang="0">
                  <a:pos x="12" y="65"/>
                </a:cxn>
                <a:cxn ang="0">
                  <a:pos x="12" y="53"/>
                </a:cxn>
                <a:cxn ang="0">
                  <a:pos x="12" y="45"/>
                </a:cxn>
                <a:cxn ang="0">
                  <a:pos x="12" y="37"/>
                </a:cxn>
                <a:cxn ang="0">
                  <a:pos x="12" y="29"/>
                </a:cxn>
                <a:cxn ang="0">
                  <a:pos x="8" y="20"/>
                </a:cxn>
                <a:cxn ang="0">
                  <a:pos x="4" y="8"/>
                </a:cxn>
                <a:cxn ang="0">
                  <a:pos x="0" y="4"/>
                </a:cxn>
                <a:cxn ang="0">
                  <a:pos x="0" y="0"/>
                </a:cxn>
                <a:cxn ang="0">
                  <a:pos x="0" y="0"/>
                </a:cxn>
                <a:cxn ang="0">
                  <a:pos x="12" y="20"/>
                </a:cxn>
                <a:cxn ang="0">
                  <a:pos x="16" y="29"/>
                </a:cxn>
                <a:cxn ang="0">
                  <a:pos x="16" y="37"/>
                </a:cxn>
                <a:cxn ang="0">
                  <a:pos x="20" y="49"/>
                </a:cxn>
                <a:cxn ang="0">
                  <a:pos x="20" y="57"/>
                </a:cxn>
                <a:cxn ang="0">
                  <a:pos x="24" y="65"/>
                </a:cxn>
                <a:cxn ang="0">
                  <a:pos x="24" y="74"/>
                </a:cxn>
              </a:cxnLst>
              <a:rect l="0" t="0" r="r" b="b"/>
              <a:pathLst>
                <a:path w="24" h="78">
                  <a:moveTo>
                    <a:pt x="24" y="74"/>
                  </a:moveTo>
                  <a:lnTo>
                    <a:pt x="24" y="74"/>
                  </a:lnTo>
                  <a:lnTo>
                    <a:pt x="24" y="78"/>
                  </a:lnTo>
                  <a:lnTo>
                    <a:pt x="20" y="78"/>
                  </a:lnTo>
                  <a:lnTo>
                    <a:pt x="20" y="78"/>
                  </a:lnTo>
                  <a:lnTo>
                    <a:pt x="16" y="78"/>
                  </a:lnTo>
                  <a:lnTo>
                    <a:pt x="16" y="78"/>
                  </a:lnTo>
                  <a:lnTo>
                    <a:pt x="16" y="78"/>
                  </a:lnTo>
                  <a:lnTo>
                    <a:pt x="12" y="74"/>
                  </a:lnTo>
                  <a:lnTo>
                    <a:pt x="12" y="74"/>
                  </a:lnTo>
                  <a:lnTo>
                    <a:pt x="12" y="65"/>
                  </a:lnTo>
                  <a:lnTo>
                    <a:pt x="12" y="53"/>
                  </a:lnTo>
                  <a:lnTo>
                    <a:pt x="12" y="45"/>
                  </a:lnTo>
                  <a:lnTo>
                    <a:pt x="12" y="37"/>
                  </a:lnTo>
                  <a:lnTo>
                    <a:pt x="12" y="29"/>
                  </a:lnTo>
                  <a:lnTo>
                    <a:pt x="8" y="20"/>
                  </a:lnTo>
                  <a:lnTo>
                    <a:pt x="4" y="8"/>
                  </a:lnTo>
                  <a:lnTo>
                    <a:pt x="0" y="4"/>
                  </a:lnTo>
                  <a:lnTo>
                    <a:pt x="0" y="0"/>
                  </a:lnTo>
                  <a:lnTo>
                    <a:pt x="0" y="0"/>
                  </a:lnTo>
                  <a:lnTo>
                    <a:pt x="12" y="20"/>
                  </a:lnTo>
                  <a:lnTo>
                    <a:pt x="16" y="29"/>
                  </a:lnTo>
                  <a:lnTo>
                    <a:pt x="16" y="37"/>
                  </a:lnTo>
                  <a:lnTo>
                    <a:pt x="20" y="49"/>
                  </a:lnTo>
                  <a:lnTo>
                    <a:pt x="20" y="57"/>
                  </a:lnTo>
                  <a:lnTo>
                    <a:pt x="24" y="65"/>
                  </a:lnTo>
                  <a:lnTo>
                    <a:pt x="24" y="74"/>
                  </a:lnTo>
                </a:path>
              </a:pathLst>
            </a:custGeom>
            <a:noFill/>
            <a:ln w="0">
              <a:solidFill>
                <a:srgbClr val="FFB58F"/>
              </a:solidFill>
              <a:prstDash val="solid"/>
              <a:round/>
              <a:headEnd/>
              <a:tailEnd/>
            </a:ln>
          </p:spPr>
          <p:txBody>
            <a:bodyPr/>
            <a:lstStyle/>
            <a:p>
              <a:endParaRPr lang="tr-TR"/>
            </a:p>
          </p:txBody>
        </p:sp>
        <p:sp>
          <p:nvSpPr>
            <p:cNvPr id="134222" name="Freeform 78"/>
            <p:cNvSpPr>
              <a:spLocks/>
            </p:cNvSpPr>
            <p:nvPr/>
          </p:nvSpPr>
          <p:spPr bwMode="auto">
            <a:xfrm>
              <a:off x="4982" y="656"/>
              <a:ext cx="41" cy="58"/>
            </a:xfrm>
            <a:custGeom>
              <a:avLst/>
              <a:gdLst/>
              <a:ahLst/>
              <a:cxnLst>
                <a:cxn ang="0">
                  <a:pos x="41" y="58"/>
                </a:cxn>
                <a:cxn ang="0">
                  <a:pos x="37" y="54"/>
                </a:cxn>
                <a:cxn ang="0">
                  <a:pos x="32" y="41"/>
                </a:cxn>
                <a:cxn ang="0">
                  <a:pos x="28" y="33"/>
                </a:cxn>
                <a:cxn ang="0">
                  <a:pos x="24" y="25"/>
                </a:cxn>
                <a:cxn ang="0">
                  <a:pos x="16" y="21"/>
                </a:cxn>
                <a:cxn ang="0">
                  <a:pos x="12" y="13"/>
                </a:cxn>
                <a:cxn ang="0">
                  <a:pos x="4" y="5"/>
                </a:cxn>
                <a:cxn ang="0">
                  <a:pos x="0" y="0"/>
                </a:cxn>
              </a:cxnLst>
              <a:rect l="0" t="0" r="r" b="b"/>
              <a:pathLst>
                <a:path w="41" h="58">
                  <a:moveTo>
                    <a:pt x="41" y="58"/>
                  </a:moveTo>
                  <a:lnTo>
                    <a:pt x="37" y="54"/>
                  </a:lnTo>
                  <a:lnTo>
                    <a:pt x="32" y="41"/>
                  </a:lnTo>
                  <a:lnTo>
                    <a:pt x="28" y="33"/>
                  </a:lnTo>
                  <a:lnTo>
                    <a:pt x="24" y="25"/>
                  </a:lnTo>
                  <a:lnTo>
                    <a:pt x="16" y="21"/>
                  </a:lnTo>
                  <a:lnTo>
                    <a:pt x="12" y="13"/>
                  </a:lnTo>
                  <a:lnTo>
                    <a:pt x="4" y="5"/>
                  </a:lnTo>
                  <a:lnTo>
                    <a:pt x="0" y="0"/>
                  </a:lnTo>
                </a:path>
              </a:pathLst>
            </a:custGeom>
            <a:noFill/>
            <a:ln w="0">
              <a:solidFill>
                <a:srgbClr val="C96623"/>
              </a:solidFill>
              <a:prstDash val="solid"/>
              <a:round/>
              <a:headEnd/>
              <a:tailEnd/>
            </a:ln>
          </p:spPr>
          <p:txBody>
            <a:bodyPr/>
            <a:lstStyle/>
            <a:p>
              <a:endParaRPr lang="tr-TR"/>
            </a:p>
          </p:txBody>
        </p:sp>
        <p:sp>
          <p:nvSpPr>
            <p:cNvPr id="134223" name="Freeform 79"/>
            <p:cNvSpPr>
              <a:spLocks/>
            </p:cNvSpPr>
            <p:nvPr/>
          </p:nvSpPr>
          <p:spPr bwMode="auto">
            <a:xfrm>
              <a:off x="4756" y="1022"/>
              <a:ext cx="287" cy="418"/>
            </a:xfrm>
            <a:custGeom>
              <a:avLst/>
              <a:gdLst/>
              <a:ahLst/>
              <a:cxnLst>
                <a:cxn ang="0">
                  <a:pos x="287" y="418"/>
                </a:cxn>
                <a:cxn ang="0">
                  <a:pos x="131" y="418"/>
                </a:cxn>
                <a:cxn ang="0">
                  <a:pos x="119" y="356"/>
                </a:cxn>
                <a:cxn ang="0">
                  <a:pos x="90" y="262"/>
                </a:cxn>
                <a:cxn ang="0">
                  <a:pos x="90" y="254"/>
                </a:cxn>
                <a:cxn ang="0">
                  <a:pos x="86" y="246"/>
                </a:cxn>
                <a:cxn ang="0">
                  <a:pos x="86" y="233"/>
                </a:cxn>
                <a:cxn ang="0">
                  <a:pos x="86" y="225"/>
                </a:cxn>
                <a:cxn ang="0">
                  <a:pos x="86" y="217"/>
                </a:cxn>
                <a:cxn ang="0">
                  <a:pos x="86" y="209"/>
                </a:cxn>
                <a:cxn ang="0">
                  <a:pos x="86" y="196"/>
                </a:cxn>
                <a:cxn ang="0">
                  <a:pos x="86" y="188"/>
                </a:cxn>
                <a:cxn ang="0">
                  <a:pos x="90" y="180"/>
                </a:cxn>
                <a:cxn ang="0">
                  <a:pos x="94" y="172"/>
                </a:cxn>
                <a:cxn ang="0">
                  <a:pos x="98" y="164"/>
                </a:cxn>
                <a:cxn ang="0">
                  <a:pos x="103" y="155"/>
                </a:cxn>
                <a:cxn ang="0">
                  <a:pos x="107" y="147"/>
                </a:cxn>
                <a:cxn ang="0">
                  <a:pos x="94" y="119"/>
                </a:cxn>
                <a:cxn ang="0">
                  <a:pos x="90" y="119"/>
                </a:cxn>
                <a:cxn ang="0">
                  <a:pos x="0" y="32"/>
                </a:cxn>
                <a:cxn ang="0">
                  <a:pos x="78" y="0"/>
                </a:cxn>
                <a:cxn ang="0">
                  <a:pos x="98" y="4"/>
                </a:cxn>
                <a:cxn ang="0">
                  <a:pos x="107" y="0"/>
                </a:cxn>
                <a:cxn ang="0">
                  <a:pos x="144" y="8"/>
                </a:cxn>
                <a:cxn ang="0">
                  <a:pos x="156" y="0"/>
                </a:cxn>
                <a:cxn ang="0">
                  <a:pos x="209" y="12"/>
                </a:cxn>
                <a:cxn ang="0">
                  <a:pos x="209" y="16"/>
                </a:cxn>
                <a:cxn ang="0">
                  <a:pos x="185" y="28"/>
                </a:cxn>
                <a:cxn ang="0">
                  <a:pos x="176" y="41"/>
                </a:cxn>
                <a:cxn ang="0">
                  <a:pos x="181" y="57"/>
                </a:cxn>
                <a:cxn ang="0">
                  <a:pos x="189" y="135"/>
                </a:cxn>
                <a:cxn ang="0">
                  <a:pos x="193" y="147"/>
                </a:cxn>
                <a:cxn ang="0">
                  <a:pos x="193" y="155"/>
                </a:cxn>
                <a:cxn ang="0">
                  <a:pos x="242" y="291"/>
                </a:cxn>
                <a:cxn ang="0">
                  <a:pos x="271" y="381"/>
                </a:cxn>
                <a:cxn ang="0">
                  <a:pos x="287" y="418"/>
                </a:cxn>
              </a:cxnLst>
              <a:rect l="0" t="0" r="r" b="b"/>
              <a:pathLst>
                <a:path w="287" h="418">
                  <a:moveTo>
                    <a:pt x="287" y="418"/>
                  </a:moveTo>
                  <a:lnTo>
                    <a:pt x="131" y="418"/>
                  </a:lnTo>
                  <a:lnTo>
                    <a:pt x="119" y="356"/>
                  </a:lnTo>
                  <a:lnTo>
                    <a:pt x="90" y="262"/>
                  </a:lnTo>
                  <a:lnTo>
                    <a:pt x="90" y="254"/>
                  </a:lnTo>
                  <a:lnTo>
                    <a:pt x="86" y="246"/>
                  </a:lnTo>
                  <a:lnTo>
                    <a:pt x="86" y="233"/>
                  </a:lnTo>
                  <a:lnTo>
                    <a:pt x="86" y="225"/>
                  </a:lnTo>
                  <a:lnTo>
                    <a:pt x="86" y="217"/>
                  </a:lnTo>
                  <a:lnTo>
                    <a:pt x="86" y="209"/>
                  </a:lnTo>
                  <a:lnTo>
                    <a:pt x="86" y="196"/>
                  </a:lnTo>
                  <a:lnTo>
                    <a:pt x="86" y="188"/>
                  </a:lnTo>
                  <a:lnTo>
                    <a:pt x="90" y="180"/>
                  </a:lnTo>
                  <a:lnTo>
                    <a:pt x="94" y="172"/>
                  </a:lnTo>
                  <a:lnTo>
                    <a:pt x="98" y="164"/>
                  </a:lnTo>
                  <a:lnTo>
                    <a:pt x="103" y="155"/>
                  </a:lnTo>
                  <a:lnTo>
                    <a:pt x="107" y="147"/>
                  </a:lnTo>
                  <a:lnTo>
                    <a:pt x="94" y="119"/>
                  </a:lnTo>
                  <a:lnTo>
                    <a:pt x="90" y="119"/>
                  </a:lnTo>
                  <a:lnTo>
                    <a:pt x="0" y="32"/>
                  </a:lnTo>
                  <a:lnTo>
                    <a:pt x="78" y="0"/>
                  </a:lnTo>
                  <a:lnTo>
                    <a:pt x="98" y="4"/>
                  </a:lnTo>
                  <a:lnTo>
                    <a:pt x="107" y="0"/>
                  </a:lnTo>
                  <a:lnTo>
                    <a:pt x="144" y="8"/>
                  </a:lnTo>
                  <a:lnTo>
                    <a:pt x="156" y="0"/>
                  </a:lnTo>
                  <a:lnTo>
                    <a:pt x="209" y="12"/>
                  </a:lnTo>
                  <a:lnTo>
                    <a:pt x="209" y="16"/>
                  </a:lnTo>
                  <a:lnTo>
                    <a:pt x="185" y="28"/>
                  </a:lnTo>
                  <a:lnTo>
                    <a:pt x="176" y="41"/>
                  </a:lnTo>
                  <a:lnTo>
                    <a:pt x="181" y="57"/>
                  </a:lnTo>
                  <a:lnTo>
                    <a:pt x="189" y="135"/>
                  </a:lnTo>
                  <a:lnTo>
                    <a:pt x="193" y="147"/>
                  </a:lnTo>
                  <a:lnTo>
                    <a:pt x="193" y="155"/>
                  </a:lnTo>
                  <a:lnTo>
                    <a:pt x="242" y="291"/>
                  </a:lnTo>
                  <a:lnTo>
                    <a:pt x="271" y="381"/>
                  </a:lnTo>
                  <a:lnTo>
                    <a:pt x="287" y="418"/>
                  </a:lnTo>
                  <a:close/>
                </a:path>
              </a:pathLst>
            </a:custGeom>
            <a:solidFill>
              <a:srgbClr val="0096BF"/>
            </a:solidFill>
            <a:ln w="9525">
              <a:noFill/>
              <a:round/>
              <a:headEnd/>
              <a:tailEnd/>
            </a:ln>
          </p:spPr>
          <p:txBody>
            <a:bodyPr/>
            <a:lstStyle/>
            <a:p>
              <a:endParaRPr lang="tr-TR"/>
            </a:p>
          </p:txBody>
        </p:sp>
        <p:sp>
          <p:nvSpPr>
            <p:cNvPr id="134224" name="Freeform 80"/>
            <p:cNvSpPr>
              <a:spLocks/>
            </p:cNvSpPr>
            <p:nvPr/>
          </p:nvSpPr>
          <p:spPr bwMode="auto">
            <a:xfrm>
              <a:off x="4756" y="1022"/>
              <a:ext cx="287" cy="418"/>
            </a:xfrm>
            <a:custGeom>
              <a:avLst/>
              <a:gdLst/>
              <a:ahLst/>
              <a:cxnLst>
                <a:cxn ang="0">
                  <a:pos x="287" y="418"/>
                </a:cxn>
                <a:cxn ang="0">
                  <a:pos x="131" y="418"/>
                </a:cxn>
                <a:cxn ang="0">
                  <a:pos x="119" y="356"/>
                </a:cxn>
                <a:cxn ang="0">
                  <a:pos x="90" y="262"/>
                </a:cxn>
                <a:cxn ang="0">
                  <a:pos x="90" y="254"/>
                </a:cxn>
                <a:cxn ang="0">
                  <a:pos x="86" y="246"/>
                </a:cxn>
                <a:cxn ang="0">
                  <a:pos x="86" y="233"/>
                </a:cxn>
                <a:cxn ang="0">
                  <a:pos x="86" y="225"/>
                </a:cxn>
                <a:cxn ang="0">
                  <a:pos x="86" y="217"/>
                </a:cxn>
                <a:cxn ang="0">
                  <a:pos x="86" y="209"/>
                </a:cxn>
                <a:cxn ang="0">
                  <a:pos x="86" y="196"/>
                </a:cxn>
                <a:cxn ang="0">
                  <a:pos x="86" y="188"/>
                </a:cxn>
                <a:cxn ang="0">
                  <a:pos x="90" y="180"/>
                </a:cxn>
                <a:cxn ang="0">
                  <a:pos x="94" y="172"/>
                </a:cxn>
                <a:cxn ang="0">
                  <a:pos x="98" y="164"/>
                </a:cxn>
                <a:cxn ang="0">
                  <a:pos x="103" y="155"/>
                </a:cxn>
                <a:cxn ang="0">
                  <a:pos x="107" y="147"/>
                </a:cxn>
                <a:cxn ang="0">
                  <a:pos x="94" y="119"/>
                </a:cxn>
                <a:cxn ang="0">
                  <a:pos x="90" y="119"/>
                </a:cxn>
                <a:cxn ang="0">
                  <a:pos x="0" y="32"/>
                </a:cxn>
                <a:cxn ang="0">
                  <a:pos x="78" y="0"/>
                </a:cxn>
                <a:cxn ang="0">
                  <a:pos x="98" y="4"/>
                </a:cxn>
                <a:cxn ang="0">
                  <a:pos x="107" y="0"/>
                </a:cxn>
                <a:cxn ang="0">
                  <a:pos x="144" y="8"/>
                </a:cxn>
                <a:cxn ang="0">
                  <a:pos x="156" y="0"/>
                </a:cxn>
                <a:cxn ang="0">
                  <a:pos x="209" y="12"/>
                </a:cxn>
                <a:cxn ang="0">
                  <a:pos x="209" y="16"/>
                </a:cxn>
                <a:cxn ang="0">
                  <a:pos x="185" y="28"/>
                </a:cxn>
                <a:cxn ang="0">
                  <a:pos x="176" y="41"/>
                </a:cxn>
                <a:cxn ang="0">
                  <a:pos x="181" y="57"/>
                </a:cxn>
                <a:cxn ang="0">
                  <a:pos x="189" y="135"/>
                </a:cxn>
                <a:cxn ang="0">
                  <a:pos x="193" y="147"/>
                </a:cxn>
                <a:cxn ang="0">
                  <a:pos x="193" y="155"/>
                </a:cxn>
                <a:cxn ang="0">
                  <a:pos x="242" y="291"/>
                </a:cxn>
                <a:cxn ang="0">
                  <a:pos x="271" y="381"/>
                </a:cxn>
                <a:cxn ang="0">
                  <a:pos x="287" y="418"/>
                </a:cxn>
              </a:cxnLst>
              <a:rect l="0" t="0" r="r" b="b"/>
              <a:pathLst>
                <a:path w="287" h="418">
                  <a:moveTo>
                    <a:pt x="287" y="418"/>
                  </a:moveTo>
                  <a:lnTo>
                    <a:pt x="131" y="418"/>
                  </a:lnTo>
                  <a:lnTo>
                    <a:pt x="119" y="356"/>
                  </a:lnTo>
                  <a:lnTo>
                    <a:pt x="90" y="262"/>
                  </a:lnTo>
                  <a:lnTo>
                    <a:pt x="90" y="254"/>
                  </a:lnTo>
                  <a:lnTo>
                    <a:pt x="86" y="246"/>
                  </a:lnTo>
                  <a:lnTo>
                    <a:pt x="86" y="233"/>
                  </a:lnTo>
                  <a:lnTo>
                    <a:pt x="86" y="225"/>
                  </a:lnTo>
                  <a:lnTo>
                    <a:pt x="86" y="217"/>
                  </a:lnTo>
                  <a:lnTo>
                    <a:pt x="86" y="209"/>
                  </a:lnTo>
                  <a:lnTo>
                    <a:pt x="86" y="196"/>
                  </a:lnTo>
                  <a:lnTo>
                    <a:pt x="86" y="188"/>
                  </a:lnTo>
                  <a:lnTo>
                    <a:pt x="90" y="180"/>
                  </a:lnTo>
                  <a:lnTo>
                    <a:pt x="94" y="172"/>
                  </a:lnTo>
                  <a:lnTo>
                    <a:pt x="98" y="164"/>
                  </a:lnTo>
                  <a:lnTo>
                    <a:pt x="103" y="155"/>
                  </a:lnTo>
                  <a:lnTo>
                    <a:pt x="107" y="147"/>
                  </a:lnTo>
                  <a:lnTo>
                    <a:pt x="94" y="119"/>
                  </a:lnTo>
                  <a:lnTo>
                    <a:pt x="90" y="119"/>
                  </a:lnTo>
                  <a:lnTo>
                    <a:pt x="0" y="32"/>
                  </a:lnTo>
                  <a:lnTo>
                    <a:pt x="78" y="0"/>
                  </a:lnTo>
                  <a:lnTo>
                    <a:pt x="98" y="4"/>
                  </a:lnTo>
                  <a:lnTo>
                    <a:pt x="107" y="0"/>
                  </a:lnTo>
                  <a:lnTo>
                    <a:pt x="144" y="8"/>
                  </a:lnTo>
                  <a:lnTo>
                    <a:pt x="156" y="0"/>
                  </a:lnTo>
                  <a:lnTo>
                    <a:pt x="209" y="12"/>
                  </a:lnTo>
                  <a:lnTo>
                    <a:pt x="209" y="16"/>
                  </a:lnTo>
                  <a:lnTo>
                    <a:pt x="185" y="28"/>
                  </a:lnTo>
                  <a:lnTo>
                    <a:pt x="176" y="41"/>
                  </a:lnTo>
                  <a:lnTo>
                    <a:pt x="181" y="57"/>
                  </a:lnTo>
                  <a:lnTo>
                    <a:pt x="189" y="135"/>
                  </a:lnTo>
                  <a:lnTo>
                    <a:pt x="193" y="147"/>
                  </a:lnTo>
                  <a:lnTo>
                    <a:pt x="193" y="155"/>
                  </a:lnTo>
                  <a:lnTo>
                    <a:pt x="242" y="291"/>
                  </a:lnTo>
                  <a:lnTo>
                    <a:pt x="271" y="381"/>
                  </a:lnTo>
                  <a:lnTo>
                    <a:pt x="287" y="418"/>
                  </a:lnTo>
                </a:path>
              </a:pathLst>
            </a:custGeom>
            <a:noFill/>
            <a:ln w="0">
              <a:solidFill>
                <a:srgbClr val="0096BF"/>
              </a:solidFill>
              <a:prstDash val="solid"/>
              <a:round/>
              <a:headEnd/>
              <a:tailEnd/>
            </a:ln>
          </p:spPr>
          <p:txBody>
            <a:bodyPr/>
            <a:lstStyle/>
            <a:p>
              <a:endParaRPr lang="tr-TR"/>
            </a:p>
          </p:txBody>
        </p:sp>
        <p:sp>
          <p:nvSpPr>
            <p:cNvPr id="134225" name="Freeform 81"/>
            <p:cNvSpPr>
              <a:spLocks/>
            </p:cNvSpPr>
            <p:nvPr/>
          </p:nvSpPr>
          <p:spPr bwMode="auto">
            <a:xfrm>
              <a:off x="4904" y="455"/>
              <a:ext cx="143" cy="66"/>
            </a:xfrm>
            <a:custGeom>
              <a:avLst/>
              <a:gdLst/>
              <a:ahLst/>
              <a:cxnLst>
                <a:cxn ang="0">
                  <a:pos x="0" y="41"/>
                </a:cxn>
                <a:cxn ang="0">
                  <a:pos x="0" y="37"/>
                </a:cxn>
                <a:cxn ang="0">
                  <a:pos x="8" y="37"/>
                </a:cxn>
                <a:cxn ang="0">
                  <a:pos x="16" y="33"/>
                </a:cxn>
                <a:cxn ang="0">
                  <a:pos x="24" y="29"/>
                </a:cxn>
                <a:cxn ang="0">
                  <a:pos x="33" y="29"/>
                </a:cxn>
                <a:cxn ang="0">
                  <a:pos x="41" y="25"/>
                </a:cxn>
                <a:cxn ang="0">
                  <a:pos x="49" y="25"/>
                </a:cxn>
                <a:cxn ang="0">
                  <a:pos x="57" y="25"/>
                </a:cxn>
                <a:cxn ang="0">
                  <a:pos x="65" y="25"/>
                </a:cxn>
                <a:cxn ang="0">
                  <a:pos x="69" y="25"/>
                </a:cxn>
                <a:cxn ang="0">
                  <a:pos x="78" y="29"/>
                </a:cxn>
                <a:cxn ang="0">
                  <a:pos x="86" y="29"/>
                </a:cxn>
                <a:cxn ang="0">
                  <a:pos x="94" y="33"/>
                </a:cxn>
                <a:cxn ang="0">
                  <a:pos x="94" y="33"/>
                </a:cxn>
                <a:cxn ang="0">
                  <a:pos x="131" y="54"/>
                </a:cxn>
                <a:cxn ang="0">
                  <a:pos x="143" y="66"/>
                </a:cxn>
                <a:cxn ang="0">
                  <a:pos x="139" y="33"/>
                </a:cxn>
                <a:cxn ang="0">
                  <a:pos x="119" y="9"/>
                </a:cxn>
                <a:cxn ang="0">
                  <a:pos x="119" y="9"/>
                </a:cxn>
                <a:cxn ang="0">
                  <a:pos x="110" y="9"/>
                </a:cxn>
                <a:cxn ang="0">
                  <a:pos x="102" y="4"/>
                </a:cxn>
                <a:cxn ang="0">
                  <a:pos x="94" y="0"/>
                </a:cxn>
                <a:cxn ang="0">
                  <a:pos x="86" y="0"/>
                </a:cxn>
                <a:cxn ang="0">
                  <a:pos x="78" y="0"/>
                </a:cxn>
                <a:cxn ang="0">
                  <a:pos x="69" y="0"/>
                </a:cxn>
                <a:cxn ang="0">
                  <a:pos x="61" y="0"/>
                </a:cxn>
                <a:cxn ang="0">
                  <a:pos x="53" y="0"/>
                </a:cxn>
                <a:cxn ang="0">
                  <a:pos x="45" y="0"/>
                </a:cxn>
                <a:cxn ang="0">
                  <a:pos x="37" y="4"/>
                </a:cxn>
                <a:cxn ang="0">
                  <a:pos x="28" y="4"/>
                </a:cxn>
                <a:cxn ang="0">
                  <a:pos x="20" y="9"/>
                </a:cxn>
                <a:cxn ang="0">
                  <a:pos x="16" y="13"/>
                </a:cxn>
                <a:cxn ang="0">
                  <a:pos x="8" y="17"/>
                </a:cxn>
                <a:cxn ang="0">
                  <a:pos x="4" y="17"/>
                </a:cxn>
                <a:cxn ang="0">
                  <a:pos x="0" y="41"/>
                </a:cxn>
              </a:cxnLst>
              <a:rect l="0" t="0" r="r" b="b"/>
              <a:pathLst>
                <a:path w="143" h="66">
                  <a:moveTo>
                    <a:pt x="0" y="41"/>
                  </a:moveTo>
                  <a:lnTo>
                    <a:pt x="0" y="37"/>
                  </a:lnTo>
                  <a:lnTo>
                    <a:pt x="8" y="37"/>
                  </a:lnTo>
                  <a:lnTo>
                    <a:pt x="16" y="33"/>
                  </a:lnTo>
                  <a:lnTo>
                    <a:pt x="24" y="29"/>
                  </a:lnTo>
                  <a:lnTo>
                    <a:pt x="33" y="29"/>
                  </a:lnTo>
                  <a:lnTo>
                    <a:pt x="41" y="25"/>
                  </a:lnTo>
                  <a:lnTo>
                    <a:pt x="49" y="25"/>
                  </a:lnTo>
                  <a:lnTo>
                    <a:pt x="57" y="25"/>
                  </a:lnTo>
                  <a:lnTo>
                    <a:pt x="65" y="25"/>
                  </a:lnTo>
                  <a:lnTo>
                    <a:pt x="69" y="25"/>
                  </a:lnTo>
                  <a:lnTo>
                    <a:pt x="78" y="29"/>
                  </a:lnTo>
                  <a:lnTo>
                    <a:pt x="86" y="29"/>
                  </a:lnTo>
                  <a:lnTo>
                    <a:pt x="94" y="33"/>
                  </a:lnTo>
                  <a:lnTo>
                    <a:pt x="94" y="33"/>
                  </a:lnTo>
                  <a:lnTo>
                    <a:pt x="131" y="54"/>
                  </a:lnTo>
                  <a:lnTo>
                    <a:pt x="143" y="66"/>
                  </a:lnTo>
                  <a:lnTo>
                    <a:pt x="139" y="33"/>
                  </a:lnTo>
                  <a:lnTo>
                    <a:pt x="119" y="9"/>
                  </a:lnTo>
                  <a:lnTo>
                    <a:pt x="119" y="9"/>
                  </a:lnTo>
                  <a:lnTo>
                    <a:pt x="110" y="9"/>
                  </a:lnTo>
                  <a:lnTo>
                    <a:pt x="102" y="4"/>
                  </a:lnTo>
                  <a:lnTo>
                    <a:pt x="94" y="0"/>
                  </a:lnTo>
                  <a:lnTo>
                    <a:pt x="86" y="0"/>
                  </a:lnTo>
                  <a:lnTo>
                    <a:pt x="78" y="0"/>
                  </a:lnTo>
                  <a:lnTo>
                    <a:pt x="69" y="0"/>
                  </a:lnTo>
                  <a:lnTo>
                    <a:pt x="61" y="0"/>
                  </a:lnTo>
                  <a:lnTo>
                    <a:pt x="53" y="0"/>
                  </a:lnTo>
                  <a:lnTo>
                    <a:pt x="45" y="0"/>
                  </a:lnTo>
                  <a:lnTo>
                    <a:pt x="37" y="4"/>
                  </a:lnTo>
                  <a:lnTo>
                    <a:pt x="28" y="4"/>
                  </a:lnTo>
                  <a:lnTo>
                    <a:pt x="20" y="9"/>
                  </a:lnTo>
                  <a:lnTo>
                    <a:pt x="16" y="13"/>
                  </a:lnTo>
                  <a:lnTo>
                    <a:pt x="8" y="17"/>
                  </a:lnTo>
                  <a:lnTo>
                    <a:pt x="4" y="17"/>
                  </a:lnTo>
                  <a:lnTo>
                    <a:pt x="0" y="41"/>
                  </a:lnTo>
                  <a:close/>
                </a:path>
              </a:pathLst>
            </a:custGeom>
            <a:solidFill>
              <a:srgbClr val="000000"/>
            </a:solidFill>
            <a:ln w="9525">
              <a:noFill/>
              <a:round/>
              <a:headEnd/>
              <a:tailEnd/>
            </a:ln>
          </p:spPr>
          <p:txBody>
            <a:bodyPr/>
            <a:lstStyle/>
            <a:p>
              <a:endParaRPr lang="tr-TR"/>
            </a:p>
          </p:txBody>
        </p:sp>
        <p:sp>
          <p:nvSpPr>
            <p:cNvPr id="134226" name="Freeform 82"/>
            <p:cNvSpPr>
              <a:spLocks/>
            </p:cNvSpPr>
            <p:nvPr/>
          </p:nvSpPr>
          <p:spPr bwMode="auto">
            <a:xfrm>
              <a:off x="4904" y="455"/>
              <a:ext cx="143" cy="66"/>
            </a:xfrm>
            <a:custGeom>
              <a:avLst/>
              <a:gdLst/>
              <a:ahLst/>
              <a:cxnLst>
                <a:cxn ang="0">
                  <a:pos x="0" y="41"/>
                </a:cxn>
                <a:cxn ang="0">
                  <a:pos x="0" y="37"/>
                </a:cxn>
                <a:cxn ang="0">
                  <a:pos x="8" y="37"/>
                </a:cxn>
                <a:cxn ang="0">
                  <a:pos x="16" y="33"/>
                </a:cxn>
                <a:cxn ang="0">
                  <a:pos x="24" y="29"/>
                </a:cxn>
                <a:cxn ang="0">
                  <a:pos x="33" y="29"/>
                </a:cxn>
                <a:cxn ang="0">
                  <a:pos x="41" y="25"/>
                </a:cxn>
                <a:cxn ang="0">
                  <a:pos x="49" y="25"/>
                </a:cxn>
                <a:cxn ang="0">
                  <a:pos x="57" y="25"/>
                </a:cxn>
                <a:cxn ang="0">
                  <a:pos x="65" y="25"/>
                </a:cxn>
                <a:cxn ang="0">
                  <a:pos x="69" y="25"/>
                </a:cxn>
                <a:cxn ang="0">
                  <a:pos x="78" y="29"/>
                </a:cxn>
                <a:cxn ang="0">
                  <a:pos x="86" y="29"/>
                </a:cxn>
                <a:cxn ang="0">
                  <a:pos x="94" y="33"/>
                </a:cxn>
                <a:cxn ang="0">
                  <a:pos x="94" y="33"/>
                </a:cxn>
                <a:cxn ang="0">
                  <a:pos x="131" y="54"/>
                </a:cxn>
                <a:cxn ang="0">
                  <a:pos x="143" y="66"/>
                </a:cxn>
                <a:cxn ang="0">
                  <a:pos x="139" y="33"/>
                </a:cxn>
                <a:cxn ang="0">
                  <a:pos x="119" y="9"/>
                </a:cxn>
                <a:cxn ang="0">
                  <a:pos x="119" y="9"/>
                </a:cxn>
                <a:cxn ang="0">
                  <a:pos x="110" y="9"/>
                </a:cxn>
                <a:cxn ang="0">
                  <a:pos x="102" y="4"/>
                </a:cxn>
                <a:cxn ang="0">
                  <a:pos x="94" y="0"/>
                </a:cxn>
                <a:cxn ang="0">
                  <a:pos x="86" y="0"/>
                </a:cxn>
                <a:cxn ang="0">
                  <a:pos x="78" y="0"/>
                </a:cxn>
                <a:cxn ang="0">
                  <a:pos x="69" y="0"/>
                </a:cxn>
                <a:cxn ang="0">
                  <a:pos x="61" y="0"/>
                </a:cxn>
                <a:cxn ang="0">
                  <a:pos x="53" y="0"/>
                </a:cxn>
                <a:cxn ang="0">
                  <a:pos x="45" y="0"/>
                </a:cxn>
                <a:cxn ang="0">
                  <a:pos x="37" y="4"/>
                </a:cxn>
                <a:cxn ang="0">
                  <a:pos x="28" y="4"/>
                </a:cxn>
                <a:cxn ang="0">
                  <a:pos x="20" y="9"/>
                </a:cxn>
                <a:cxn ang="0">
                  <a:pos x="16" y="13"/>
                </a:cxn>
                <a:cxn ang="0">
                  <a:pos x="8" y="17"/>
                </a:cxn>
                <a:cxn ang="0">
                  <a:pos x="4" y="17"/>
                </a:cxn>
                <a:cxn ang="0">
                  <a:pos x="0" y="41"/>
                </a:cxn>
              </a:cxnLst>
              <a:rect l="0" t="0" r="r" b="b"/>
              <a:pathLst>
                <a:path w="143" h="66">
                  <a:moveTo>
                    <a:pt x="0" y="41"/>
                  </a:moveTo>
                  <a:lnTo>
                    <a:pt x="0" y="37"/>
                  </a:lnTo>
                  <a:lnTo>
                    <a:pt x="8" y="37"/>
                  </a:lnTo>
                  <a:lnTo>
                    <a:pt x="16" y="33"/>
                  </a:lnTo>
                  <a:lnTo>
                    <a:pt x="24" y="29"/>
                  </a:lnTo>
                  <a:lnTo>
                    <a:pt x="33" y="29"/>
                  </a:lnTo>
                  <a:lnTo>
                    <a:pt x="41" y="25"/>
                  </a:lnTo>
                  <a:lnTo>
                    <a:pt x="49" y="25"/>
                  </a:lnTo>
                  <a:lnTo>
                    <a:pt x="57" y="25"/>
                  </a:lnTo>
                  <a:lnTo>
                    <a:pt x="65" y="25"/>
                  </a:lnTo>
                  <a:lnTo>
                    <a:pt x="69" y="25"/>
                  </a:lnTo>
                  <a:lnTo>
                    <a:pt x="78" y="29"/>
                  </a:lnTo>
                  <a:lnTo>
                    <a:pt x="86" y="29"/>
                  </a:lnTo>
                  <a:lnTo>
                    <a:pt x="94" y="33"/>
                  </a:lnTo>
                  <a:lnTo>
                    <a:pt x="94" y="33"/>
                  </a:lnTo>
                  <a:lnTo>
                    <a:pt x="131" y="54"/>
                  </a:lnTo>
                  <a:lnTo>
                    <a:pt x="143" y="66"/>
                  </a:lnTo>
                  <a:lnTo>
                    <a:pt x="139" y="33"/>
                  </a:lnTo>
                  <a:lnTo>
                    <a:pt x="119" y="9"/>
                  </a:lnTo>
                  <a:lnTo>
                    <a:pt x="119" y="9"/>
                  </a:lnTo>
                  <a:lnTo>
                    <a:pt x="110" y="9"/>
                  </a:lnTo>
                  <a:lnTo>
                    <a:pt x="102" y="4"/>
                  </a:lnTo>
                  <a:lnTo>
                    <a:pt x="94" y="0"/>
                  </a:lnTo>
                  <a:lnTo>
                    <a:pt x="86" y="0"/>
                  </a:lnTo>
                  <a:lnTo>
                    <a:pt x="78" y="0"/>
                  </a:lnTo>
                  <a:lnTo>
                    <a:pt x="69" y="0"/>
                  </a:lnTo>
                  <a:lnTo>
                    <a:pt x="61" y="0"/>
                  </a:lnTo>
                  <a:lnTo>
                    <a:pt x="53" y="0"/>
                  </a:lnTo>
                  <a:lnTo>
                    <a:pt x="45" y="0"/>
                  </a:lnTo>
                  <a:lnTo>
                    <a:pt x="37" y="4"/>
                  </a:lnTo>
                  <a:lnTo>
                    <a:pt x="28" y="4"/>
                  </a:lnTo>
                  <a:lnTo>
                    <a:pt x="20" y="9"/>
                  </a:lnTo>
                  <a:lnTo>
                    <a:pt x="16" y="13"/>
                  </a:lnTo>
                  <a:lnTo>
                    <a:pt x="8" y="17"/>
                  </a:lnTo>
                  <a:lnTo>
                    <a:pt x="4" y="17"/>
                  </a:lnTo>
                  <a:lnTo>
                    <a:pt x="0" y="41"/>
                  </a:lnTo>
                </a:path>
              </a:pathLst>
            </a:custGeom>
            <a:noFill/>
            <a:ln w="0">
              <a:solidFill>
                <a:srgbClr val="000000"/>
              </a:solidFill>
              <a:prstDash val="solid"/>
              <a:round/>
              <a:headEnd/>
              <a:tailEnd/>
            </a:ln>
          </p:spPr>
          <p:txBody>
            <a:bodyPr/>
            <a:lstStyle/>
            <a:p>
              <a:endParaRPr lang="tr-TR"/>
            </a:p>
          </p:txBody>
        </p:sp>
        <p:sp>
          <p:nvSpPr>
            <p:cNvPr id="134227" name="Freeform 83"/>
            <p:cNvSpPr>
              <a:spLocks/>
            </p:cNvSpPr>
            <p:nvPr/>
          </p:nvSpPr>
          <p:spPr bwMode="auto">
            <a:xfrm>
              <a:off x="4891" y="459"/>
              <a:ext cx="78" cy="37"/>
            </a:xfrm>
            <a:custGeom>
              <a:avLst/>
              <a:gdLst/>
              <a:ahLst/>
              <a:cxnLst>
                <a:cxn ang="0">
                  <a:pos x="9" y="37"/>
                </a:cxn>
                <a:cxn ang="0">
                  <a:pos x="58" y="25"/>
                </a:cxn>
                <a:cxn ang="0">
                  <a:pos x="50" y="17"/>
                </a:cxn>
                <a:cxn ang="0">
                  <a:pos x="74" y="13"/>
                </a:cxn>
                <a:cxn ang="0">
                  <a:pos x="62" y="9"/>
                </a:cxn>
                <a:cxn ang="0">
                  <a:pos x="78" y="5"/>
                </a:cxn>
                <a:cxn ang="0">
                  <a:pos x="66" y="0"/>
                </a:cxn>
                <a:cxn ang="0">
                  <a:pos x="50" y="0"/>
                </a:cxn>
                <a:cxn ang="0">
                  <a:pos x="33" y="5"/>
                </a:cxn>
                <a:cxn ang="0">
                  <a:pos x="17" y="13"/>
                </a:cxn>
                <a:cxn ang="0">
                  <a:pos x="9" y="21"/>
                </a:cxn>
                <a:cxn ang="0">
                  <a:pos x="0" y="29"/>
                </a:cxn>
                <a:cxn ang="0">
                  <a:pos x="9" y="37"/>
                </a:cxn>
              </a:cxnLst>
              <a:rect l="0" t="0" r="r" b="b"/>
              <a:pathLst>
                <a:path w="78" h="37">
                  <a:moveTo>
                    <a:pt x="9" y="37"/>
                  </a:moveTo>
                  <a:lnTo>
                    <a:pt x="58" y="25"/>
                  </a:lnTo>
                  <a:lnTo>
                    <a:pt x="50" y="17"/>
                  </a:lnTo>
                  <a:lnTo>
                    <a:pt x="74" y="13"/>
                  </a:lnTo>
                  <a:lnTo>
                    <a:pt x="62" y="9"/>
                  </a:lnTo>
                  <a:lnTo>
                    <a:pt x="78" y="5"/>
                  </a:lnTo>
                  <a:lnTo>
                    <a:pt x="66" y="0"/>
                  </a:lnTo>
                  <a:lnTo>
                    <a:pt x="50" y="0"/>
                  </a:lnTo>
                  <a:lnTo>
                    <a:pt x="33" y="5"/>
                  </a:lnTo>
                  <a:lnTo>
                    <a:pt x="17" y="13"/>
                  </a:lnTo>
                  <a:lnTo>
                    <a:pt x="9" y="21"/>
                  </a:lnTo>
                  <a:lnTo>
                    <a:pt x="0" y="29"/>
                  </a:lnTo>
                  <a:lnTo>
                    <a:pt x="9" y="37"/>
                  </a:lnTo>
                  <a:close/>
                </a:path>
              </a:pathLst>
            </a:custGeom>
            <a:solidFill>
              <a:srgbClr val="B5B5B5"/>
            </a:solidFill>
            <a:ln w="9525">
              <a:noFill/>
              <a:round/>
              <a:headEnd/>
              <a:tailEnd/>
            </a:ln>
          </p:spPr>
          <p:txBody>
            <a:bodyPr/>
            <a:lstStyle/>
            <a:p>
              <a:endParaRPr lang="tr-TR"/>
            </a:p>
          </p:txBody>
        </p:sp>
        <p:sp>
          <p:nvSpPr>
            <p:cNvPr id="134228" name="Freeform 84"/>
            <p:cNvSpPr>
              <a:spLocks/>
            </p:cNvSpPr>
            <p:nvPr/>
          </p:nvSpPr>
          <p:spPr bwMode="auto">
            <a:xfrm>
              <a:off x="4891" y="459"/>
              <a:ext cx="78" cy="37"/>
            </a:xfrm>
            <a:custGeom>
              <a:avLst/>
              <a:gdLst/>
              <a:ahLst/>
              <a:cxnLst>
                <a:cxn ang="0">
                  <a:pos x="9" y="37"/>
                </a:cxn>
                <a:cxn ang="0">
                  <a:pos x="58" y="25"/>
                </a:cxn>
                <a:cxn ang="0">
                  <a:pos x="50" y="17"/>
                </a:cxn>
                <a:cxn ang="0">
                  <a:pos x="74" y="13"/>
                </a:cxn>
                <a:cxn ang="0">
                  <a:pos x="62" y="9"/>
                </a:cxn>
                <a:cxn ang="0">
                  <a:pos x="78" y="5"/>
                </a:cxn>
                <a:cxn ang="0">
                  <a:pos x="66" y="0"/>
                </a:cxn>
                <a:cxn ang="0">
                  <a:pos x="50" y="0"/>
                </a:cxn>
                <a:cxn ang="0">
                  <a:pos x="33" y="5"/>
                </a:cxn>
                <a:cxn ang="0">
                  <a:pos x="17" y="13"/>
                </a:cxn>
                <a:cxn ang="0">
                  <a:pos x="9" y="21"/>
                </a:cxn>
                <a:cxn ang="0">
                  <a:pos x="0" y="29"/>
                </a:cxn>
                <a:cxn ang="0">
                  <a:pos x="9" y="37"/>
                </a:cxn>
              </a:cxnLst>
              <a:rect l="0" t="0" r="r" b="b"/>
              <a:pathLst>
                <a:path w="78" h="37">
                  <a:moveTo>
                    <a:pt x="9" y="37"/>
                  </a:moveTo>
                  <a:lnTo>
                    <a:pt x="58" y="25"/>
                  </a:lnTo>
                  <a:lnTo>
                    <a:pt x="50" y="17"/>
                  </a:lnTo>
                  <a:lnTo>
                    <a:pt x="74" y="13"/>
                  </a:lnTo>
                  <a:lnTo>
                    <a:pt x="62" y="9"/>
                  </a:lnTo>
                  <a:lnTo>
                    <a:pt x="78" y="5"/>
                  </a:lnTo>
                  <a:lnTo>
                    <a:pt x="66" y="0"/>
                  </a:lnTo>
                  <a:lnTo>
                    <a:pt x="50" y="0"/>
                  </a:lnTo>
                  <a:lnTo>
                    <a:pt x="33" y="5"/>
                  </a:lnTo>
                  <a:lnTo>
                    <a:pt x="17" y="13"/>
                  </a:lnTo>
                  <a:lnTo>
                    <a:pt x="9" y="21"/>
                  </a:lnTo>
                  <a:lnTo>
                    <a:pt x="0" y="29"/>
                  </a:lnTo>
                  <a:lnTo>
                    <a:pt x="9" y="37"/>
                  </a:lnTo>
                </a:path>
              </a:pathLst>
            </a:custGeom>
            <a:noFill/>
            <a:ln w="0">
              <a:solidFill>
                <a:srgbClr val="B5B5B5"/>
              </a:solidFill>
              <a:prstDash val="solid"/>
              <a:round/>
              <a:headEnd/>
              <a:tailEnd/>
            </a:ln>
          </p:spPr>
          <p:txBody>
            <a:bodyPr/>
            <a:lstStyle/>
            <a:p>
              <a:endParaRPr lang="tr-TR"/>
            </a:p>
          </p:txBody>
        </p:sp>
        <p:sp>
          <p:nvSpPr>
            <p:cNvPr id="134229" name="Freeform 85"/>
            <p:cNvSpPr>
              <a:spLocks/>
            </p:cNvSpPr>
            <p:nvPr/>
          </p:nvSpPr>
          <p:spPr bwMode="auto">
            <a:xfrm>
              <a:off x="4748" y="373"/>
              <a:ext cx="106" cy="25"/>
            </a:xfrm>
            <a:custGeom>
              <a:avLst/>
              <a:gdLst/>
              <a:ahLst/>
              <a:cxnLst>
                <a:cxn ang="0">
                  <a:pos x="106" y="25"/>
                </a:cxn>
                <a:cxn ang="0">
                  <a:pos x="94" y="17"/>
                </a:cxn>
                <a:cxn ang="0">
                  <a:pos x="78" y="13"/>
                </a:cxn>
                <a:cxn ang="0">
                  <a:pos x="61" y="9"/>
                </a:cxn>
                <a:cxn ang="0">
                  <a:pos x="45" y="4"/>
                </a:cxn>
                <a:cxn ang="0">
                  <a:pos x="33" y="4"/>
                </a:cxn>
                <a:cxn ang="0">
                  <a:pos x="16" y="0"/>
                </a:cxn>
                <a:cxn ang="0">
                  <a:pos x="0" y="0"/>
                </a:cxn>
                <a:cxn ang="0">
                  <a:pos x="0" y="0"/>
                </a:cxn>
              </a:cxnLst>
              <a:rect l="0" t="0" r="r" b="b"/>
              <a:pathLst>
                <a:path w="106" h="25">
                  <a:moveTo>
                    <a:pt x="106" y="25"/>
                  </a:moveTo>
                  <a:lnTo>
                    <a:pt x="94" y="17"/>
                  </a:lnTo>
                  <a:lnTo>
                    <a:pt x="78" y="13"/>
                  </a:lnTo>
                  <a:lnTo>
                    <a:pt x="61" y="9"/>
                  </a:lnTo>
                  <a:lnTo>
                    <a:pt x="45" y="4"/>
                  </a:lnTo>
                  <a:lnTo>
                    <a:pt x="33" y="4"/>
                  </a:lnTo>
                  <a:lnTo>
                    <a:pt x="16" y="0"/>
                  </a:lnTo>
                  <a:lnTo>
                    <a:pt x="0" y="0"/>
                  </a:lnTo>
                  <a:lnTo>
                    <a:pt x="0" y="0"/>
                  </a:lnTo>
                </a:path>
              </a:pathLst>
            </a:custGeom>
            <a:noFill/>
            <a:ln w="0">
              <a:solidFill>
                <a:srgbClr val="C96623"/>
              </a:solidFill>
              <a:prstDash val="solid"/>
              <a:round/>
              <a:headEnd/>
              <a:tailEnd/>
            </a:ln>
          </p:spPr>
          <p:txBody>
            <a:bodyPr/>
            <a:lstStyle/>
            <a:p>
              <a:endParaRPr lang="tr-TR"/>
            </a:p>
          </p:txBody>
        </p:sp>
        <p:sp>
          <p:nvSpPr>
            <p:cNvPr id="134230" name="Freeform 86"/>
            <p:cNvSpPr>
              <a:spLocks/>
            </p:cNvSpPr>
            <p:nvPr/>
          </p:nvSpPr>
          <p:spPr bwMode="auto">
            <a:xfrm>
              <a:off x="5031" y="455"/>
              <a:ext cx="16" cy="74"/>
            </a:xfrm>
            <a:custGeom>
              <a:avLst/>
              <a:gdLst/>
              <a:ahLst/>
              <a:cxnLst>
                <a:cxn ang="0">
                  <a:pos x="16" y="74"/>
                </a:cxn>
                <a:cxn ang="0">
                  <a:pos x="16" y="25"/>
                </a:cxn>
                <a:cxn ang="0">
                  <a:pos x="0" y="0"/>
                </a:cxn>
              </a:cxnLst>
              <a:rect l="0" t="0" r="r" b="b"/>
              <a:pathLst>
                <a:path w="16" h="74">
                  <a:moveTo>
                    <a:pt x="16" y="74"/>
                  </a:moveTo>
                  <a:lnTo>
                    <a:pt x="16" y="25"/>
                  </a:lnTo>
                  <a:lnTo>
                    <a:pt x="0" y="0"/>
                  </a:lnTo>
                </a:path>
              </a:pathLst>
            </a:custGeom>
            <a:noFill/>
            <a:ln w="0">
              <a:solidFill>
                <a:srgbClr val="C96623"/>
              </a:solidFill>
              <a:prstDash val="solid"/>
              <a:round/>
              <a:headEnd/>
              <a:tailEnd/>
            </a:ln>
          </p:spPr>
          <p:txBody>
            <a:bodyPr/>
            <a:lstStyle/>
            <a:p>
              <a:endParaRPr lang="tr-TR"/>
            </a:p>
          </p:txBody>
        </p:sp>
        <p:sp>
          <p:nvSpPr>
            <p:cNvPr id="134231" name="Freeform 87"/>
            <p:cNvSpPr>
              <a:spLocks/>
            </p:cNvSpPr>
            <p:nvPr/>
          </p:nvSpPr>
          <p:spPr bwMode="auto">
            <a:xfrm>
              <a:off x="5047" y="459"/>
              <a:ext cx="13" cy="70"/>
            </a:xfrm>
            <a:custGeom>
              <a:avLst/>
              <a:gdLst/>
              <a:ahLst/>
              <a:cxnLst>
                <a:cxn ang="0">
                  <a:pos x="13" y="70"/>
                </a:cxn>
                <a:cxn ang="0">
                  <a:pos x="13" y="29"/>
                </a:cxn>
                <a:cxn ang="0">
                  <a:pos x="0" y="0"/>
                </a:cxn>
              </a:cxnLst>
              <a:rect l="0" t="0" r="r" b="b"/>
              <a:pathLst>
                <a:path w="13" h="70">
                  <a:moveTo>
                    <a:pt x="13" y="70"/>
                  </a:moveTo>
                  <a:lnTo>
                    <a:pt x="13" y="29"/>
                  </a:lnTo>
                  <a:lnTo>
                    <a:pt x="0" y="0"/>
                  </a:lnTo>
                </a:path>
              </a:pathLst>
            </a:custGeom>
            <a:noFill/>
            <a:ln w="0">
              <a:solidFill>
                <a:srgbClr val="C96623"/>
              </a:solidFill>
              <a:prstDash val="solid"/>
              <a:round/>
              <a:headEnd/>
              <a:tailEnd/>
            </a:ln>
          </p:spPr>
          <p:txBody>
            <a:bodyPr/>
            <a:lstStyle/>
            <a:p>
              <a:endParaRPr lang="tr-TR"/>
            </a:p>
          </p:txBody>
        </p:sp>
        <p:sp>
          <p:nvSpPr>
            <p:cNvPr id="134232" name="Line 88"/>
            <p:cNvSpPr>
              <a:spLocks noChangeShapeType="1"/>
            </p:cNvSpPr>
            <p:nvPr/>
          </p:nvSpPr>
          <p:spPr bwMode="auto">
            <a:xfrm flipV="1">
              <a:off x="5072" y="431"/>
              <a:ext cx="1" cy="37"/>
            </a:xfrm>
            <a:prstGeom prst="line">
              <a:avLst/>
            </a:prstGeom>
            <a:noFill/>
            <a:ln w="0">
              <a:solidFill>
                <a:srgbClr val="C96623"/>
              </a:solidFill>
              <a:round/>
              <a:headEnd/>
              <a:tailEnd/>
            </a:ln>
          </p:spPr>
          <p:txBody>
            <a:bodyPr/>
            <a:lstStyle/>
            <a:p>
              <a:endParaRPr lang="tr-TR"/>
            </a:p>
          </p:txBody>
        </p:sp>
        <p:sp>
          <p:nvSpPr>
            <p:cNvPr id="134233" name="Freeform 89"/>
            <p:cNvSpPr>
              <a:spLocks/>
            </p:cNvSpPr>
            <p:nvPr/>
          </p:nvSpPr>
          <p:spPr bwMode="auto">
            <a:xfrm>
              <a:off x="4854" y="373"/>
              <a:ext cx="111" cy="25"/>
            </a:xfrm>
            <a:custGeom>
              <a:avLst/>
              <a:gdLst/>
              <a:ahLst/>
              <a:cxnLst>
                <a:cxn ang="0">
                  <a:pos x="0" y="25"/>
                </a:cxn>
                <a:cxn ang="0">
                  <a:pos x="17" y="17"/>
                </a:cxn>
                <a:cxn ang="0">
                  <a:pos x="29" y="13"/>
                </a:cxn>
                <a:cxn ang="0">
                  <a:pos x="46" y="9"/>
                </a:cxn>
                <a:cxn ang="0">
                  <a:pos x="62" y="4"/>
                </a:cxn>
                <a:cxn ang="0">
                  <a:pos x="78" y="4"/>
                </a:cxn>
                <a:cxn ang="0">
                  <a:pos x="91" y="0"/>
                </a:cxn>
                <a:cxn ang="0">
                  <a:pos x="107" y="0"/>
                </a:cxn>
                <a:cxn ang="0">
                  <a:pos x="111" y="0"/>
                </a:cxn>
              </a:cxnLst>
              <a:rect l="0" t="0" r="r" b="b"/>
              <a:pathLst>
                <a:path w="111" h="25">
                  <a:moveTo>
                    <a:pt x="0" y="25"/>
                  </a:moveTo>
                  <a:lnTo>
                    <a:pt x="17" y="17"/>
                  </a:lnTo>
                  <a:lnTo>
                    <a:pt x="29" y="13"/>
                  </a:lnTo>
                  <a:lnTo>
                    <a:pt x="46" y="9"/>
                  </a:lnTo>
                  <a:lnTo>
                    <a:pt x="62" y="4"/>
                  </a:lnTo>
                  <a:lnTo>
                    <a:pt x="78" y="4"/>
                  </a:lnTo>
                  <a:lnTo>
                    <a:pt x="91" y="0"/>
                  </a:lnTo>
                  <a:lnTo>
                    <a:pt x="107" y="0"/>
                  </a:lnTo>
                  <a:lnTo>
                    <a:pt x="111" y="0"/>
                  </a:lnTo>
                </a:path>
              </a:pathLst>
            </a:custGeom>
            <a:noFill/>
            <a:ln w="0">
              <a:solidFill>
                <a:srgbClr val="C96623"/>
              </a:solidFill>
              <a:prstDash val="solid"/>
              <a:round/>
              <a:headEnd/>
              <a:tailEnd/>
            </a:ln>
          </p:spPr>
          <p:txBody>
            <a:bodyPr/>
            <a:lstStyle/>
            <a:p>
              <a:endParaRPr lang="tr-TR"/>
            </a:p>
          </p:txBody>
        </p:sp>
        <p:sp>
          <p:nvSpPr>
            <p:cNvPr id="134234" name="Freeform 90"/>
            <p:cNvSpPr>
              <a:spLocks/>
            </p:cNvSpPr>
            <p:nvPr/>
          </p:nvSpPr>
          <p:spPr bwMode="auto">
            <a:xfrm>
              <a:off x="4740" y="345"/>
              <a:ext cx="106" cy="20"/>
            </a:xfrm>
            <a:custGeom>
              <a:avLst/>
              <a:gdLst/>
              <a:ahLst/>
              <a:cxnLst>
                <a:cxn ang="0">
                  <a:pos x="106" y="20"/>
                </a:cxn>
                <a:cxn ang="0">
                  <a:pos x="94" y="16"/>
                </a:cxn>
                <a:cxn ang="0">
                  <a:pos x="78" y="12"/>
                </a:cxn>
                <a:cxn ang="0">
                  <a:pos x="61" y="8"/>
                </a:cxn>
                <a:cxn ang="0">
                  <a:pos x="45" y="4"/>
                </a:cxn>
                <a:cxn ang="0">
                  <a:pos x="32" y="4"/>
                </a:cxn>
                <a:cxn ang="0">
                  <a:pos x="16" y="0"/>
                </a:cxn>
                <a:cxn ang="0">
                  <a:pos x="0" y="0"/>
                </a:cxn>
                <a:cxn ang="0">
                  <a:pos x="0" y="0"/>
                </a:cxn>
              </a:cxnLst>
              <a:rect l="0" t="0" r="r" b="b"/>
              <a:pathLst>
                <a:path w="106" h="20">
                  <a:moveTo>
                    <a:pt x="106" y="20"/>
                  </a:moveTo>
                  <a:lnTo>
                    <a:pt x="94" y="16"/>
                  </a:lnTo>
                  <a:lnTo>
                    <a:pt x="78" y="12"/>
                  </a:lnTo>
                  <a:lnTo>
                    <a:pt x="61" y="8"/>
                  </a:lnTo>
                  <a:lnTo>
                    <a:pt x="45" y="4"/>
                  </a:lnTo>
                  <a:lnTo>
                    <a:pt x="32" y="4"/>
                  </a:lnTo>
                  <a:lnTo>
                    <a:pt x="16" y="0"/>
                  </a:lnTo>
                  <a:lnTo>
                    <a:pt x="0" y="0"/>
                  </a:lnTo>
                  <a:lnTo>
                    <a:pt x="0" y="0"/>
                  </a:lnTo>
                </a:path>
              </a:pathLst>
            </a:custGeom>
            <a:noFill/>
            <a:ln w="0">
              <a:solidFill>
                <a:srgbClr val="C96623"/>
              </a:solidFill>
              <a:prstDash val="solid"/>
              <a:round/>
              <a:headEnd/>
              <a:tailEnd/>
            </a:ln>
          </p:spPr>
          <p:txBody>
            <a:bodyPr/>
            <a:lstStyle/>
            <a:p>
              <a:endParaRPr lang="tr-TR"/>
            </a:p>
          </p:txBody>
        </p:sp>
        <p:sp>
          <p:nvSpPr>
            <p:cNvPr id="134235" name="Freeform 91"/>
            <p:cNvSpPr>
              <a:spLocks/>
            </p:cNvSpPr>
            <p:nvPr/>
          </p:nvSpPr>
          <p:spPr bwMode="auto">
            <a:xfrm>
              <a:off x="4846" y="345"/>
              <a:ext cx="107" cy="20"/>
            </a:xfrm>
            <a:custGeom>
              <a:avLst/>
              <a:gdLst/>
              <a:ahLst/>
              <a:cxnLst>
                <a:cxn ang="0">
                  <a:pos x="0" y="20"/>
                </a:cxn>
                <a:cxn ang="0">
                  <a:pos x="17" y="16"/>
                </a:cxn>
                <a:cxn ang="0">
                  <a:pos x="29" y="12"/>
                </a:cxn>
                <a:cxn ang="0">
                  <a:pos x="45" y="8"/>
                </a:cxn>
                <a:cxn ang="0">
                  <a:pos x="58" y="4"/>
                </a:cxn>
                <a:cxn ang="0">
                  <a:pos x="74" y="4"/>
                </a:cxn>
                <a:cxn ang="0">
                  <a:pos x="91" y="0"/>
                </a:cxn>
                <a:cxn ang="0">
                  <a:pos x="107" y="0"/>
                </a:cxn>
                <a:cxn ang="0">
                  <a:pos x="107" y="0"/>
                </a:cxn>
              </a:cxnLst>
              <a:rect l="0" t="0" r="r" b="b"/>
              <a:pathLst>
                <a:path w="107" h="20">
                  <a:moveTo>
                    <a:pt x="0" y="20"/>
                  </a:moveTo>
                  <a:lnTo>
                    <a:pt x="17" y="16"/>
                  </a:lnTo>
                  <a:lnTo>
                    <a:pt x="29" y="12"/>
                  </a:lnTo>
                  <a:lnTo>
                    <a:pt x="45" y="8"/>
                  </a:lnTo>
                  <a:lnTo>
                    <a:pt x="58" y="4"/>
                  </a:lnTo>
                  <a:lnTo>
                    <a:pt x="74" y="4"/>
                  </a:lnTo>
                  <a:lnTo>
                    <a:pt x="91" y="0"/>
                  </a:lnTo>
                  <a:lnTo>
                    <a:pt x="107" y="0"/>
                  </a:lnTo>
                  <a:lnTo>
                    <a:pt x="107" y="0"/>
                  </a:lnTo>
                </a:path>
              </a:pathLst>
            </a:custGeom>
            <a:noFill/>
            <a:ln w="0">
              <a:solidFill>
                <a:srgbClr val="C96623"/>
              </a:solidFill>
              <a:prstDash val="solid"/>
              <a:round/>
              <a:headEnd/>
              <a:tailEnd/>
            </a:ln>
          </p:spPr>
          <p:txBody>
            <a:bodyPr/>
            <a:lstStyle/>
            <a:p>
              <a:endParaRPr lang="tr-TR"/>
            </a:p>
          </p:txBody>
        </p:sp>
        <p:sp>
          <p:nvSpPr>
            <p:cNvPr id="134236" name="Freeform 92"/>
            <p:cNvSpPr>
              <a:spLocks/>
            </p:cNvSpPr>
            <p:nvPr/>
          </p:nvSpPr>
          <p:spPr bwMode="auto">
            <a:xfrm>
              <a:off x="4465" y="529"/>
              <a:ext cx="82" cy="197"/>
            </a:xfrm>
            <a:custGeom>
              <a:avLst/>
              <a:gdLst/>
              <a:ahLst/>
              <a:cxnLst>
                <a:cxn ang="0">
                  <a:pos x="24" y="136"/>
                </a:cxn>
                <a:cxn ang="0">
                  <a:pos x="29" y="152"/>
                </a:cxn>
                <a:cxn ang="0">
                  <a:pos x="33" y="160"/>
                </a:cxn>
                <a:cxn ang="0">
                  <a:pos x="41" y="173"/>
                </a:cxn>
                <a:cxn ang="0">
                  <a:pos x="49" y="185"/>
                </a:cxn>
                <a:cxn ang="0">
                  <a:pos x="53" y="185"/>
                </a:cxn>
                <a:cxn ang="0">
                  <a:pos x="57" y="193"/>
                </a:cxn>
                <a:cxn ang="0">
                  <a:pos x="61" y="197"/>
                </a:cxn>
                <a:cxn ang="0">
                  <a:pos x="70" y="197"/>
                </a:cxn>
                <a:cxn ang="0">
                  <a:pos x="74" y="197"/>
                </a:cxn>
                <a:cxn ang="0">
                  <a:pos x="78" y="193"/>
                </a:cxn>
                <a:cxn ang="0">
                  <a:pos x="82" y="185"/>
                </a:cxn>
                <a:cxn ang="0">
                  <a:pos x="82" y="185"/>
                </a:cxn>
                <a:cxn ang="0">
                  <a:pos x="74" y="136"/>
                </a:cxn>
                <a:cxn ang="0">
                  <a:pos x="70" y="111"/>
                </a:cxn>
                <a:cxn ang="0">
                  <a:pos x="70" y="90"/>
                </a:cxn>
                <a:cxn ang="0">
                  <a:pos x="70" y="66"/>
                </a:cxn>
                <a:cxn ang="0">
                  <a:pos x="65" y="41"/>
                </a:cxn>
                <a:cxn ang="0">
                  <a:pos x="61" y="25"/>
                </a:cxn>
                <a:cxn ang="0">
                  <a:pos x="57" y="21"/>
                </a:cxn>
                <a:cxn ang="0">
                  <a:pos x="49" y="13"/>
                </a:cxn>
                <a:cxn ang="0">
                  <a:pos x="41" y="4"/>
                </a:cxn>
                <a:cxn ang="0">
                  <a:pos x="33" y="0"/>
                </a:cxn>
                <a:cxn ang="0">
                  <a:pos x="24" y="0"/>
                </a:cxn>
                <a:cxn ang="0">
                  <a:pos x="12" y="0"/>
                </a:cxn>
                <a:cxn ang="0">
                  <a:pos x="4" y="0"/>
                </a:cxn>
                <a:cxn ang="0">
                  <a:pos x="4" y="13"/>
                </a:cxn>
                <a:cxn ang="0">
                  <a:pos x="0" y="37"/>
                </a:cxn>
                <a:cxn ang="0">
                  <a:pos x="4" y="58"/>
                </a:cxn>
                <a:cxn ang="0">
                  <a:pos x="4" y="82"/>
                </a:cxn>
                <a:cxn ang="0">
                  <a:pos x="12" y="103"/>
                </a:cxn>
                <a:cxn ang="0">
                  <a:pos x="20" y="123"/>
                </a:cxn>
              </a:cxnLst>
              <a:rect l="0" t="0" r="r" b="b"/>
              <a:pathLst>
                <a:path w="82" h="197">
                  <a:moveTo>
                    <a:pt x="24" y="127"/>
                  </a:moveTo>
                  <a:lnTo>
                    <a:pt x="24" y="136"/>
                  </a:lnTo>
                  <a:lnTo>
                    <a:pt x="24" y="144"/>
                  </a:lnTo>
                  <a:lnTo>
                    <a:pt x="29" y="152"/>
                  </a:lnTo>
                  <a:lnTo>
                    <a:pt x="29" y="156"/>
                  </a:lnTo>
                  <a:lnTo>
                    <a:pt x="33" y="160"/>
                  </a:lnTo>
                  <a:lnTo>
                    <a:pt x="37" y="168"/>
                  </a:lnTo>
                  <a:lnTo>
                    <a:pt x="41" y="173"/>
                  </a:lnTo>
                  <a:lnTo>
                    <a:pt x="45" y="181"/>
                  </a:lnTo>
                  <a:lnTo>
                    <a:pt x="49" y="185"/>
                  </a:lnTo>
                  <a:lnTo>
                    <a:pt x="53" y="185"/>
                  </a:lnTo>
                  <a:lnTo>
                    <a:pt x="53" y="185"/>
                  </a:lnTo>
                  <a:lnTo>
                    <a:pt x="53" y="189"/>
                  </a:lnTo>
                  <a:lnTo>
                    <a:pt x="57" y="193"/>
                  </a:lnTo>
                  <a:lnTo>
                    <a:pt x="57" y="193"/>
                  </a:lnTo>
                  <a:lnTo>
                    <a:pt x="61" y="197"/>
                  </a:lnTo>
                  <a:lnTo>
                    <a:pt x="65" y="197"/>
                  </a:lnTo>
                  <a:lnTo>
                    <a:pt x="70" y="197"/>
                  </a:lnTo>
                  <a:lnTo>
                    <a:pt x="74" y="197"/>
                  </a:lnTo>
                  <a:lnTo>
                    <a:pt x="74" y="197"/>
                  </a:lnTo>
                  <a:lnTo>
                    <a:pt x="78" y="193"/>
                  </a:lnTo>
                  <a:lnTo>
                    <a:pt x="78" y="193"/>
                  </a:lnTo>
                  <a:lnTo>
                    <a:pt x="82" y="189"/>
                  </a:lnTo>
                  <a:lnTo>
                    <a:pt x="82" y="185"/>
                  </a:lnTo>
                  <a:lnTo>
                    <a:pt x="82" y="185"/>
                  </a:lnTo>
                  <a:lnTo>
                    <a:pt x="82" y="185"/>
                  </a:lnTo>
                  <a:lnTo>
                    <a:pt x="78" y="160"/>
                  </a:lnTo>
                  <a:lnTo>
                    <a:pt x="74" y="136"/>
                  </a:lnTo>
                  <a:lnTo>
                    <a:pt x="70" y="111"/>
                  </a:lnTo>
                  <a:lnTo>
                    <a:pt x="70" y="111"/>
                  </a:lnTo>
                  <a:lnTo>
                    <a:pt x="70" y="103"/>
                  </a:lnTo>
                  <a:lnTo>
                    <a:pt x="70" y="90"/>
                  </a:lnTo>
                  <a:lnTo>
                    <a:pt x="70" y="78"/>
                  </a:lnTo>
                  <a:lnTo>
                    <a:pt x="70" y="66"/>
                  </a:lnTo>
                  <a:lnTo>
                    <a:pt x="65" y="54"/>
                  </a:lnTo>
                  <a:lnTo>
                    <a:pt x="65" y="41"/>
                  </a:lnTo>
                  <a:lnTo>
                    <a:pt x="61" y="33"/>
                  </a:lnTo>
                  <a:lnTo>
                    <a:pt x="61" y="25"/>
                  </a:lnTo>
                  <a:lnTo>
                    <a:pt x="61" y="25"/>
                  </a:lnTo>
                  <a:lnTo>
                    <a:pt x="57" y="21"/>
                  </a:lnTo>
                  <a:lnTo>
                    <a:pt x="53" y="17"/>
                  </a:lnTo>
                  <a:lnTo>
                    <a:pt x="49" y="13"/>
                  </a:lnTo>
                  <a:lnTo>
                    <a:pt x="49" y="8"/>
                  </a:lnTo>
                  <a:lnTo>
                    <a:pt x="41" y="4"/>
                  </a:lnTo>
                  <a:lnTo>
                    <a:pt x="37" y="0"/>
                  </a:lnTo>
                  <a:lnTo>
                    <a:pt x="33" y="0"/>
                  </a:lnTo>
                  <a:lnTo>
                    <a:pt x="29" y="0"/>
                  </a:lnTo>
                  <a:lnTo>
                    <a:pt x="24" y="0"/>
                  </a:lnTo>
                  <a:lnTo>
                    <a:pt x="16" y="0"/>
                  </a:lnTo>
                  <a:lnTo>
                    <a:pt x="12" y="0"/>
                  </a:lnTo>
                  <a:lnTo>
                    <a:pt x="8" y="0"/>
                  </a:lnTo>
                  <a:lnTo>
                    <a:pt x="4" y="0"/>
                  </a:lnTo>
                  <a:lnTo>
                    <a:pt x="4" y="0"/>
                  </a:lnTo>
                  <a:lnTo>
                    <a:pt x="4" y="13"/>
                  </a:lnTo>
                  <a:lnTo>
                    <a:pt x="0" y="25"/>
                  </a:lnTo>
                  <a:lnTo>
                    <a:pt x="0" y="37"/>
                  </a:lnTo>
                  <a:lnTo>
                    <a:pt x="0" y="45"/>
                  </a:lnTo>
                  <a:lnTo>
                    <a:pt x="4" y="58"/>
                  </a:lnTo>
                  <a:lnTo>
                    <a:pt x="4" y="70"/>
                  </a:lnTo>
                  <a:lnTo>
                    <a:pt x="4" y="82"/>
                  </a:lnTo>
                  <a:lnTo>
                    <a:pt x="8" y="90"/>
                  </a:lnTo>
                  <a:lnTo>
                    <a:pt x="12" y="103"/>
                  </a:lnTo>
                  <a:lnTo>
                    <a:pt x="16" y="115"/>
                  </a:lnTo>
                  <a:lnTo>
                    <a:pt x="20" y="123"/>
                  </a:lnTo>
                  <a:lnTo>
                    <a:pt x="24" y="127"/>
                  </a:lnTo>
                  <a:close/>
                </a:path>
              </a:pathLst>
            </a:custGeom>
            <a:solidFill>
              <a:srgbClr val="FFB58F"/>
            </a:solidFill>
            <a:ln w="9525">
              <a:noFill/>
              <a:round/>
              <a:headEnd/>
              <a:tailEnd/>
            </a:ln>
          </p:spPr>
          <p:txBody>
            <a:bodyPr/>
            <a:lstStyle/>
            <a:p>
              <a:endParaRPr lang="tr-TR"/>
            </a:p>
          </p:txBody>
        </p:sp>
        <p:sp>
          <p:nvSpPr>
            <p:cNvPr id="134237" name="Freeform 93"/>
            <p:cNvSpPr>
              <a:spLocks/>
            </p:cNvSpPr>
            <p:nvPr/>
          </p:nvSpPr>
          <p:spPr bwMode="auto">
            <a:xfrm>
              <a:off x="4465" y="529"/>
              <a:ext cx="82" cy="197"/>
            </a:xfrm>
            <a:custGeom>
              <a:avLst/>
              <a:gdLst/>
              <a:ahLst/>
              <a:cxnLst>
                <a:cxn ang="0">
                  <a:pos x="24" y="136"/>
                </a:cxn>
                <a:cxn ang="0">
                  <a:pos x="29" y="152"/>
                </a:cxn>
                <a:cxn ang="0">
                  <a:pos x="33" y="160"/>
                </a:cxn>
                <a:cxn ang="0">
                  <a:pos x="41" y="173"/>
                </a:cxn>
                <a:cxn ang="0">
                  <a:pos x="49" y="185"/>
                </a:cxn>
                <a:cxn ang="0">
                  <a:pos x="53" y="185"/>
                </a:cxn>
                <a:cxn ang="0">
                  <a:pos x="57" y="193"/>
                </a:cxn>
                <a:cxn ang="0">
                  <a:pos x="61" y="197"/>
                </a:cxn>
                <a:cxn ang="0">
                  <a:pos x="70" y="197"/>
                </a:cxn>
                <a:cxn ang="0">
                  <a:pos x="74" y="197"/>
                </a:cxn>
                <a:cxn ang="0">
                  <a:pos x="78" y="193"/>
                </a:cxn>
                <a:cxn ang="0">
                  <a:pos x="82" y="185"/>
                </a:cxn>
                <a:cxn ang="0">
                  <a:pos x="82" y="185"/>
                </a:cxn>
                <a:cxn ang="0">
                  <a:pos x="74" y="136"/>
                </a:cxn>
                <a:cxn ang="0">
                  <a:pos x="70" y="111"/>
                </a:cxn>
                <a:cxn ang="0">
                  <a:pos x="70" y="90"/>
                </a:cxn>
                <a:cxn ang="0">
                  <a:pos x="70" y="66"/>
                </a:cxn>
                <a:cxn ang="0">
                  <a:pos x="65" y="41"/>
                </a:cxn>
                <a:cxn ang="0">
                  <a:pos x="61" y="25"/>
                </a:cxn>
                <a:cxn ang="0">
                  <a:pos x="57" y="21"/>
                </a:cxn>
                <a:cxn ang="0">
                  <a:pos x="49" y="13"/>
                </a:cxn>
                <a:cxn ang="0">
                  <a:pos x="41" y="4"/>
                </a:cxn>
                <a:cxn ang="0">
                  <a:pos x="33" y="0"/>
                </a:cxn>
                <a:cxn ang="0">
                  <a:pos x="24" y="0"/>
                </a:cxn>
                <a:cxn ang="0">
                  <a:pos x="12" y="0"/>
                </a:cxn>
                <a:cxn ang="0">
                  <a:pos x="4" y="0"/>
                </a:cxn>
                <a:cxn ang="0">
                  <a:pos x="4" y="13"/>
                </a:cxn>
                <a:cxn ang="0">
                  <a:pos x="0" y="37"/>
                </a:cxn>
                <a:cxn ang="0">
                  <a:pos x="4" y="58"/>
                </a:cxn>
                <a:cxn ang="0">
                  <a:pos x="4" y="82"/>
                </a:cxn>
                <a:cxn ang="0">
                  <a:pos x="12" y="103"/>
                </a:cxn>
                <a:cxn ang="0">
                  <a:pos x="20" y="123"/>
                </a:cxn>
              </a:cxnLst>
              <a:rect l="0" t="0" r="r" b="b"/>
              <a:pathLst>
                <a:path w="82" h="197">
                  <a:moveTo>
                    <a:pt x="24" y="127"/>
                  </a:moveTo>
                  <a:lnTo>
                    <a:pt x="24" y="136"/>
                  </a:lnTo>
                  <a:lnTo>
                    <a:pt x="24" y="144"/>
                  </a:lnTo>
                  <a:lnTo>
                    <a:pt x="29" y="152"/>
                  </a:lnTo>
                  <a:lnTo>
                    <a:pt x="29" y="156"/>
                  </a:lnTo>
                  <a:lnTo>
                    <a:pt x="33" y="160"/>
                  </a:lnTo>
                  <a:lnTo>
                    <a:pt x="37" y="168"/>
                  </a:lnTo>
                  <a:lnTo>
                    <a:pt x="41" y="173"/>
                  </a:lnTo>
                  <a:lnTo>
                    <a:pt x="45" y="181"/>
                  </a:lnTo>
                  <a:lnTo>
                    <a:pt x="49" y="185"/>
                  </a:lnTo>
                  <a:lnTo>
                    <a:pt x="53" y="185"/>
                  </a:lnTo>
                  <a:lnTo>
                    <a:pt x="53" y="185"/>
                  </a:lnTo>
                  <a:lnTo>
                    <a:pt x="53" y="189"/>
                  </a:lnTo>
                  <a:lnTo>
                    <a:pt x="57" y="193"/>
                  </a:lnTo>
                  <a:lnTo>
                    <a:pt x="57" y="193"/>
                  </a:lnTo>
                  <a:lnTo>
                    <a:pt x="61" y="197"/>
                  </a:lnTo>
                  <a:lnTo>
                    <a:pt x="65" y="197"/>
                  </a:lnTo>
                  <a:lnTo>
                    <a:pt x="70" y="197"/>
                  </a:lnTo>
                  <a:lnTo>
                    <a:pt x="74" y="197"/>
                  </a:lnTo>
                  <a:lnTo>
                    <a:pt x="74" y="197"/>
                  </a:lnTo>
                  <a:lnTo>
                    <a:pt x="78" y="193"/>
                  </a:lnTo>
                  <a:lnTo>
                    <a:pt x="78" y="193"/>
                  </a:lnTo>
                  <a:lnTo>
                    <a:pt x="82" y="189"/>
                  </a:lnTo>
                  <a:lnTo>
                    <a:pt x="82" y="185"/>
                  </a:lnTo>
                  <a:lnTo>
                    <a:pt x="82" y="185"/>
                  </a:lnTo>
                  <a:lnTo>
                    <a:pt x="82" y="185"/>
                  </a:lnTo>
                  <a:lnTo>
                    <a:pt x="78" y="160"/>
                  </a:lnTo>
                  <a:lnTo>
                    <a:pt x="74" y="136"/>
                  </a:lnTo>
                  <a:lnTo>
                    <a:pt x="70" y="111"/>
                  </a:lnTo>
                  <a:lnTo>
                    <a:pt x="70" y="111"/>
                  </a:lnTo>
                  <a:lnTo>
                    <a:pt x="70" y="103"/>
                  </a:lnTo>
                  <a:lnTo>
                    <a:pt x="70" y="90"/>
                  </a:lnTo>
                  <a:lnTo>
                    <a:pt x="70" y="78"/>
                  </a:lnTo>
                  <a:lnTo>
                    <a:pt x="70" y="66"/>
                  </a:lnTo>
                  <a:lnTo>
                    <a:pt x="65" y="54"/>
                  </a:lnTo>
                  <a:lnTo>
                    <a:pt x="65" y="41"/>
                  </a:lnTo>
                  <a:lnTo>
                    <a:pt x="61" y="33"/>
                  </a:lnTo>
                  <a:lnTo>
                    <a:pt x="61" y="25"/>
                  </a:lnTo>
                  <a:lnTo>
                    <a:pt x="61" y="25"/>
                  </a:lnTo>
                  <a:lnTo>
                    <a:pt x="57" y="21"/>
                  </a:lnTo>
                  <a:lnTo>
                    <a:pt x="53" y="17"/>
                  </a:lnTo>
                  <a:lnTo>
                    <a:pt x="49" y="13"/>
                  </a:lnTo>
                  <a:lnTo>
                    <a:pt x="49" y="8"/>
                  </a:lnTo>
                  <a:lnTo>
                    <a:pt x="41" y="4"/>
                  </a:lnTo>
                  <a:lnTo>
                    <a:pt x="37" y="0"/>
                  </a:lnTo>
                  <a:lnTo>
                    <a:pt x="33" y="0"/>
                  </a:lnTo>
                  <a:lnTo>
                    <a:pt x="29" y="0"/>
                  </a:lnTo>
                  <a:lnTo>
                    <a:pt x="24" y="0"/>
                  </a:lnTo>
                  <a:lnTo>
                    <a:pt x="16" y="0"/>
                  </a:lnTo>
                  <a:lnTo>
                    <a:pt x="12" y="0"/>
                  </a:lnTo>
                  <a:lnTo>
                    <a:pt x="8" y="0"/>
                  </a:lnTo>
                  <a:lnTo>
                    <a:pt x="4" y="0"/>
                  </a:lnTo>
                  <a:lnTo>
                    <a:pt x="4" y="0"/>
                  </a:lnTo>
                  <a:lnTo>
                    <a:pt x="4" y="13"/>
                  </a:lnTo>
                  <a:lnTo>
                    <a:pt x="0" y="25"/>
                  </a:lnTo>
                  <a:lnTo>
                    <a:pt x="0" y="37"/>
                  </a:lnTo>
                  <a:lnTo>
                    <a:pt x="0" y="45"/>
                  </a:lnTo>
                  <a:lnTo>
                    <a:pt x="4" y="58"/>
                  </a:lnTo>
                  <a:lnTo>
                    <a:pt x="4" y="70"/>
                  </a:lnTo>
                  <a:lnTo>
                    <a:pt x="4" y="82"/>
                  </a:lnTo>
                  <a:lnTo>
                    <a:pt x="8" y="90"/>
                  </a:lnTo>
                  <a:lnTo>
                    <a:pt x="12" y="103"/>
                  </a:lnTo>
                  <a:lnTo>
                    <a:pt x="16" y="115"/>
                  </a:lnTo>
                  <a:lnTo>
                    <a:pt x="20" y="123"/>
                  </a:lnTo>
                  <a:lnTo>
                    <a:pt x="24" y="127"/>
                  </a:lnTo>
                </a:path>
              </a:pathLst>
            </a:custGeom>
            <a:noFill/>
            <a:ln w="0">
              <a:solidFill>
                <a:srgbClr val="FFB58F"/>
              </a:solidFill>
              <a:prstDash val="solid"/>
              <a:round/>
              <a:headEnd/>
              <a:tailEnd/>
            </a:ln>
          </p:spPr>
          <p:txBody>
            <a:bodyPr/>
            <a:lstStyle/>
            <a:p>
              <a:endParaRPr lang="tr-TR"/>
            </a:p>
          </p:txBody>
        </p:sp>
        <p:sp>
          <p:nvSpPr>
            <p:cNvPr id="134238" name="Freeform 94"/>
            <p:cNvSpPr>
              <a:spLocks/>
            </p:cNvSpPr>
            <p:nvPr/>
          </p:nvSpPr>
          <p:spPr bwMode="auto">
            <a:xfrm>
              <a:off x="4473" y="537"/>
              <a:ext cx="45" cy="99"/>
            </a:xfrm>
            <a:custGeom>
              <a:avLst/>
              <a:gdLst/>
              <a:ahLst/>
              <a:cxnLst>
                <a:cxn ang="0">
                  <a:pos x="41" y="74"/>
                </a:cxn>
                <a:cxn ang="0">
                  <a:pos x="41" y="78"/>
                </a:cxn>
                <a:cxn ang="0">
                  <a:pos x="33" y="82"/>
                </a:cxn>
                <a:cxn ang="0">
                  <a:pos x="33" y="87"/>
                </a:cxn>
                <a:cxn ang="0">
                  <a:pos x="33" y="91"/>
                </a:cxn>
                <a:cxn ang="0">
                  <a:pos x="29" y="95"/>
                </a:cxn>
                <a:cxn ang="0">
                  <a:pos x="29" y="99"/>
                </a:cxn>
                <a:cxn ang="0">
                  <a:pos x="29" y="99"/>
                </a:cxn>
                <a:cxn ang="0">
                  <a:pos x="29" y="99"/>
                </a:cxn>
                <a:cxn ang="0">
                  <a:pos x="25" y="99"/>
                </a:cxn>
                <a:cxn ang="0">
                  <a:pos x="21" y="91"/>
                </a:cxn>
                <a:cxn ang="0">
                  <a:pos x="16" y="87"/>
                </a:cxn>
                <a:cxn ang="0">
                  <a:pos x="12" y="78"/>
                </a:cxn>
                <a:cxn ang="0">
                  <a:pos x="8" y="70"/>
                </a:cxn>
                <a:cxn ang="0">
                  <a:pos x="4" y="66"/>
                </a:cxn>
                <a:cxn ang="0">
                  <a:pos x="0" y="58"/>
                </a:cxn>
                <a:cxn ang="0">
                  <a:pos x="0" y="50"/>
                </a:cxn>
                <a:cxn ang="0">
                  <a:pos x="0" y="41"/>
                </a:cxn>
                <a:cxn ang="0">
                  <a:pos x="0" y="33"/>
                </a:cxn>
                <a:cxn ang="0">
                  <a:pos x="0" y="29"/>
                </a:cxn>
                <a:cxn ang="0">
                  <a:pos x="0" y="21"/>
                </a:cxn>
                <a:cxn ang="0">
                  <a:pos x="0" y="13"/>
                </a:cxn>
                <a:cxn ang="0">
                  <a:pos x="0" y="13"/>
                </a:cxn>
                <a:cxn ang="0">
                  <a:pos x="0" y="13"/>
                </a:cxn>
                <a:cxn ang="0">
                  <a:pos x="0" y="9"/>
                </a:cxn>
                <a:cxn ang="0">
                  <a:pos x="4" y="5"/>
                </a:cxn>
                <a:cxn ang="0">
                  <a:pos x="4" y="5"/>
                </a:cxn>
                <a:cxn ang="0">
                  <a:pos x="8" y="0"/>
                </a:cxn>
                <a:cxn ang="0">
                  <a:pos x="8" y="0"/>
                </a:cxn>
                <a:cxn ang="0">
                  <a:pos x="12" y="0"/>
                </a:cxn>
                <a:cxn ang="0">
                  <a:pos x="16" y="0"/>
                </a:cxn>
                <a:cxn ang="0">
                  <a:pos x="16" y="0"/>
                </a:cxn>
                <a:cxn ang="0">
                  <a:pos x="21" y="0"/>
                </a:cxn>
                <a:cxn ang="0">
                  <a:pos x="21" y="5"/>
                </a:cxn>
                <a:cxn ang="0">
                  <a:pos x="21" y="5"/>
                </a:cxn>
                <a:cxn ang="0">
                  <a:pos x="25" y="5"/>
                </a:cxn>
                <a:cxn ang="0">
                  <a:pos x="29" y="9"/>
                </a:cxn>
                <a:cxn ang="0">
                  <a:pos x="33" y="17"/>
                </a:cxn>
                <a:cxn ang="0">
                  <a:pos x="37" y="21"/>
                </a:cxn>
                <a:cxn ang="0">
                  <a:pos x="41" y="25"/>
                </a:cxn>
                <a:cxn ang="0">
                  <a:pos x="41" y="25"/>
                </a:cxn>
                <a:cxn ang="0">
                  <a:pos x="41" y="25"/>
                </a:cxn>
                <a:cxn ang="0">
                  <a:pos x="41" y="29"/>
                </a:cxn>
                <a:cxn ang="0">
                  <a:pos x="41" y="33"/>
                </a:cxn>
                <a:cxn ang="0">
                  <a:pos x="45" y="41"/>
                </a:cxn>
                <a:cxn ang="0">
                  <a:pos x="45" y="46"/>
                </a:cxn>
                <a:cxn ang="0">
                  <a:pos x="45" y="50"/>
                </a:cxn>
                <a:cxn ang="0">
                  <a:pos x="45" y="54"/>
                </a:cxn>
                <a:cxn ang="0">
                  <a:pos x="45" y="62"/>
                </a:cxn>
                <a:cxn ang="0">
                  <a:pos x="41" y="66"/>
                </a:cxn>
                <a:cxn ang="0">
                  <a:pos x="41" y="74"/>
                </a:cxn>
              </a:cxnLst>
              <a:rect l="0" t="0" r="r" b="b"/>
              <a:pathLst>
                <a:path w="45" h="99">
                  <a:moveTo>
                    <a:pt x="41" y="74"/>
                  </a:moveTo>
                  <a:lnTo>
                    <a:pt x="41" y="78"/>
                  </a:lnTo>
                  <a:lnTo>
                    <a:pt x="33" y="82"/>
                  </a:lnTo>
                  <a:lnTo>
                    <a:pt x="33" y="87"/>
                  </a:lnTo>
                  <a:lnTo>
                    <a:pt x="33" y="91"/>
                  </a:lnTo>
                  <a:lnTo>
                    <a:pt x="29" y="95"/>
                  </a:lnTo>
                  <a:lnTo>
                    <a:pt x="29" y="99"/>
                  </a:lnTo>
                  <a:lnTo>
                    <a:pt x="29" y="99"/>
                  </a:lnTo>
                  <a:lnTo>
                    <a:pt x="29" y="99"/>
                  </a:lnTo>
                  <a:lnTo>
                    <a:pt x="25" y="99"/>
                  </a:lnTo>
                  <a:lnTo>
                    <a:pt x="21" y="91"/>
                  </a:lnTo>
                  <a:lnTo>
                    <a:pt x="16" y="87"/>
                  </a:lnTo>
                  <a:lnTo>
                    <a:pt x="12" y="78"/>
                  </a:lnTo>
                  <a:lnTo>
                    <a:pt x="8" y="70"/>
                  </a:lnTo>
                  <a:lnTo>
                    <a:pt x="4" y="66"/>
                  </a:lnTo>
                  <a:lnTo>
                    <a:pt x="0" y="58"/>
                  </a:lnTo>
                  <a:lnTo>
                    <a:pt x="0" y="50"/>
                  </a:lnTo>
                  <a:lnTo>
                    <a:pt x="0" y="41"/>
                  </a:lnTo>
                  <a:lnTo>
                    <a:pt x="0" y="33"/>
                  </a:lnTo>
                  <a:lnTo>
                    <a:pt x="0" y="29"/>
                  </a:lnTo>
                  <a:lnTo>
                    <a:pt x="0" y="21"/>
                  </a:lnTo>
                  <a:lnTo>
                    <a:pt x="0" y="13"/>
                  </a:lnTo>
                  <a:lnTo>
                    <a:pt x="0" y="13"/>
                  </a:lnTo>
                  <a:lnTo>
                    <a:pt x="0" y="13"/>
                  </a:lnTo>
                  <a:lnTo>
                    <a:pt x="0" y="9"/>
                  </a:lnTo>
                  <a:lnTo>
                    <a:pt x="4" y="5"/>
                  </a:lnTo>
                  <a:lnTo>
                    <a:pt x="4" y="5"/>
                  </a:lnTo>
                  <a:lnTo>
                    <a:pt x="8" y="0"/>
                  </a:lnTo>
                  <a:lnTo>
                    <a:pt x="8" y="0"/>
                  </a:lnTo>
                  <a:lnTo>
                    <a:pt x="12" y="0"/>
                  </a:lnTo>
                  <a:lnTo>
                    <a:pt x="16" y="0"/>
                  </a:lnTo>
                  <a:lnTo>
                    <a:pt x="16" y="0"/>
                  </a:lnTo>
                  <a:lnTo>
                    <a:pt x="21" y="0"/>
                  </a:lnTo>
                  <a:lnTo>
                    <a:pt x="21" y="5"/>
                  </a:lnTo>
                  <a:lnTo>
                    <a:pt x="21" y="5"/>
                  </a:lnTo>
                  <a:lnTo>
                    <a:pt x="25" y="5"/>
                  </a:lnTo>
                  <a:lnTo>
                    <a:pt x="29" y="9"/>
                  </a:lnTo>
                  <a:lnTo>
                    <a:pt x="33" y="17"/>
                  </a:lnTo>
                  <a:lnTo>
                    <a:pt x="37" y="21"/>
                  </a:lnTo>
                  <a:lnTo>
                    <a:pt x="41" y="25"/>
                  </a:lnTo>
                  <a:lnTo>
                    <a:pt x="41" y="25"/>
                  </a:lnTo>
                  <a:lnTo>
                    <a:pt x="41" y="25"/>
                  </a:lnTo>
                  <a:lnTo>
                    <a:pt x="41" y="29"/>
                  </a:lnTo>
                  <a:lnTo>
                    <a:pt x="41" y="33"/>
                  </a:lnTo>
                  <a:lnTo>
                    <a:pt x="45" y="41"/>
                  </a:lnTo>
                  <a:lnTo>
                    <a:pt x="45" y="46"/>
                  </a:lnTo>
                  <a:lnTo>
                    <a:pt x="45" y="50"/>
                  </a:lnTo>
                  <a:lnTo>
                    <a:pt x="45" y="54"/>
                  </a:lnTo>
                  <a:lnTo>
                    <a:pt x="45" y="62"/>
                  </a:lnTo>
                  <a:lnTo>
                    <a:pt x="41" y="66"/>
                  </a:lnTo>
                  <a:lnTo>
                    <a:pt x="41" y="74"/>
                  </a:lnTo>
                  <a:close/>
                </a:path>
              </a:pathLst>
            </a:custGeom>
            <a:solidFill>
              <a:srgbClr val="FF9975"/>
            </a:solidFill>
            <a:ln w="9525">
              <a:noFill/>
              <a:round/>
              <a:headEnd/>
              <a:tailEnd/>
            </a:ln>
          </p:spPr>
          <p:txBody>
            <a:bodyPr/>
            <a:lstStyle/>
            <a:p>
              <a:endParaRPr lang="tr-TR"/>
            </a:p>
          </p:txBody>
        </p:sp>
        <p:sp>
          <p:nvSpPr>
            <p:cNvPr id="134239" name="Freeform 95"/>
            <p:cNvSpPr>
              <a:spLocks/>
            </p:cNvSpPr>
            <p:nvPr/>
          </p:nvSpPr>
          <p:spPr bwMode="auto">
            <a:xfrm>
              <a:off x="4473" y="537"/>
              <a:ext cx="45" cy="99"/>
            </a:xfrm>
            <a:custGeom>
              <a:avLst/>
              <a:gdLst/>
              <a:ahLst/>
              <a:cxnLst>
                <a:cxn ang="0">
                  <a:pos x="41" y="74"/>
                </a:cxn>
                <a:cxn ang="0">
                  <a:pos x="41" y="78"/>
                </a:cxn>
                <a:cxn ang="0">
                  <a:pos x="33" y="82"/>
                </a:cxn>
                <a:cxn ang="0">
                  <a:pos x="33" y="87"/>
                </a:cxn>
                <a:cxn ang="0">
                  <a:pos x="33" y="91"/>
                </a:cxn>
                <a:cxn ang="0">
                  <a:pos x="29" y="95"/>
                </a:cxn>
                <a:cxn ang="0">
                  <a:pos x="29" y="99"/>
                </a:cxn>
                <a:cxn ang="0">
                  <a:pos x="29" y="99"/>
                </a:cxn>
                <a:cxn ang="0">
                  <a:pos x="29" y="99"/>
                </a:cxn>
                <a:cxn ang="0">
                  <a:pos x="25" y="99"/>
                </a:cxn>
                <a:cxn ang="0">
                  <a:pos x="21" y="91"/>
                </a:cxn>
                <a:cxn ang="0">
                  <a:pos x="16" y="87"/>
                </a:cxn>
                <a:cxn ang="0">
                  <a:pos x="12" y="78"/>
                </a:cxn>
                <a:cxn ang="0">
                  <a:pos x="8" y="70"/>
                </a:cxn>
                <a:cxn ang="0">
                  <a:pos x="4" y="66"/>
                </a:cxn>
                <a:cxn ang="0">
                  <a:pos x="0" y="58"/>
                </a:cxn>
                <a:cxn ang="0">
                  <a:pos x="0" y="50"/>
                </a:cxn>
                <a:cxn ang="0">
                  <a:pos x="0" y="41"/>
                </a:cxn>
                <a:cxn ang="0">
                  <a:pos x="0" y="33"/>
                </a:cxn>
                <a:cxn ang="0">
                  <a:pos x="0" y="29"/>
                </a:cxn>
                <a:cxn ang="0">
                  <a:pos x="0" y="21"/>
                </a:cxn>
                <a:cxn ang="0">
                  <a:pos x="0" y="13"/>
                </a:cxn>
                <a:cxn ang="0">
                  <a:pos x="0" y="13"/>
                </a:cxn>
                <a:cxn ang="0">
                  <a:pos x="0" y="13"/>
                </a:cxn>
                <a:cxn ang="0">
                  <a:pos x="0" y="9"/>
                </a:cxn>
                <a:cxn ang="0">
                  <a:pos x="4" y="5"/>
                </a:cxn>
                <a:cxn ang="0">
                  <a:pos x="4" y="5"/>
                </a:cxn>
                <a:cxn ang="0">
                  <a:pos x="8" y="0"/>
                </a:cxn>
                <a:cxn ang="0">
                  <a:pos x="8" y="0"/>
                </a:cxn>
                <a:cxn ang="0">
                  <a:pos x="12" y="0"/>
                </a:cxn>
                <a:cxn ang="0">
                  <a:pos x="16" y="0"/>
                </a:cxn>
                <a:cxn ang="0">
                  <a:pos x="16" y="0"/>
                </a:cxn>
                <a:cxn ang="0">
                  <a:pos x="21" y="0"/>
                </a:cxn>
                <a:cxn ang="0">
                  <a:pos x="21" y="5"/>
                </a:cxn>
                <a:cxn ang="0">
                  <a:pos x="21" y="5"/>
                </a:cxn>
                <a:cxn ang="0">
                  <a:pos x="25" y="5"/>
                </a:cxn>
                <a:cxn ang="0">
                  <a:pos x="29" y="9"/>
                </a:cxn>
                <a:cxn ang="0">
                  <a:pos x="33" y="17"/>
                </a:cxn>
                <a:cxn ang="0">
                  <a:pos x="37" y="21"/>
                </a:cxn>
                <a:cxn ang="0">
                  <a:pos x="41" y="25"/>
                </a:cxn>
                <a:cxn ang="0">
                  <a:pos x="41" y="25"/>
                </a:cxn>
                <a:cxn ang="0">
                  <a:pos x="41" y="25"/>
                </a:cxn>
                <a:cxn ang="0">
                  <a:pos x="41" y="29"/>
                </a:cxn>
                <a:cxn ang="0">
                  <a:pos x="41" y="33"/>
                </a:cxn>
                <a:cxn ang="0">
                  <a:pos x="45" y="41"/>
                </a:cxn>
                <a:cxn ang="0">
                  <a:pos x="45" y="46"/>
                </a:cxn>
                <a:cxn ang="0">
                  <a:pos x="45" y="50"/>
                </a:cxn>
                <a:cxn ang="0">
                  <a:pos x="45" y="54"/>
                </a:cxn>
                <a:cxn ang="0">
                  <a:pos x="45" y="62"/>
                </a:cxn>
                <a:cxn ang="0">
                  <a:pos x="41" y="66"/>
                </a:cxn>
                <a:cxn ang="0">
                  <a:pos x="41" y="74"/>
                </a:cxn>
              </a:cxnLst>
              <a:rect l="0" t="0" r="r" b="b"/>
              <a:pathLst>
                <a:path w="45" h="99">
                  <a:moveTo>
                    <a:pt x="41" y="74"/>
                  </a:moveTo>
                  <a:lnTo>
                    <a:pt x="41" y="78"/>
                  </a:lnTo>
                  <a:lnTo>
                    <a:pt x="33" y="82"/>
                  </a:lnTo>
                  <a:lnTo>
                    <a:pt x="33" y="87"/>
                  </a:lnTo>
                  <a:lnTo>
                    <a:pt x="33" y="91"/>
                  </a:lnTo>
                  <a:lnTo>
                    <a:pt x="29" y="95"/>
                  </a:lnTo>
                  <a:lnTo>
                    <a:pt x="29" y="99"/>
                  </a:lnTo>
                  <a:lnTo>
                    <a:pt x="29" y="99"/>
                  </a:lnTo>
                  <a:lnTo>
                    <a:pt x="29" y="99"/>
                  </a:lnTo>
                  <a:lnTo>
                    <a:pt x="25" y="99"/>
                  </a:lnTo>
                  <a:lnTo>
                    <a:pt x="21" y="91"/>
                  </a:lnTo>
                  <a:lnTo>
                    <a:pt x="16" y="87"/>
                  </a:lnTo>
                  <a:lnTo>
                    <a:pt x="12" y="78"/>
                  </a:lnTo>
                  <a:lnTo>
                    <a:pt x="8" y="70"/>
                  </a:lnTo>
                  <a:lnTo>
                    <a:pt x="4" y="66"/>
                  </a:lnTo>
                  <a:lnTo>
                    <a:pt x="0" y="58"/>
                  </a:lnTo>
                  <a:lnTo>
                    <a:pt x="0" y="50"/>
                  </a:lnTo>
                  <a:lnTo>
                    <a:pt x="0" y="41"/>
                  </a:lnTo>
                  <a:lnTo>
                    <a:pt x="0" y="33"/>
                  </a:lnTo>
                  <a:lnTo>
                    <a:pt x="0" y="29"/>
                  </a:lnTo>
                  <a:lnTo>
                    <a:pt x="0" y="21"/>
                  </a:lnTo>
                  <a:lnTo>
                    <a:pt x="0" y="13"/>
                  </a:lnTo>
                  <a:lnTo>
                    <a:pt x="0" y="13"/>
                  </a:lnTo>
                  <a:lnTo>
                    <a:pt x="0" y="13"/>
                  </a:lnTo>
                  <a:lnTo>
                    <a:pt x="0" y="9"/>
                  </a:lnTo>
                  <a:lnTo>
                    <a:pt x="4" y="5"/>
                  </a:lnTo>
                  <a:lnTo>
                    <a:pt x="4" y="5"/>
                  </a:lnTo>
                  <a:lnTo>
                    <a:pt x="8" y="0"/>
                  </a:lnTo>
                  <a:lnTo>
                    <a:pt x="8" y="0"/>
                  </a:lnTo>
                  <a:lnTo>
                    <a:pt x="12" y="0"/>
                  </a:lnTo>
                  <a:lnTo>
                    <a:pt x="16" y="0"/>
                  </a:lnTo>
                  <a:lnTo>
                    <a:pt x="16" y="0"/>
                  </a:lnTo>
                  <a:lnTo>
                    <a:pt x="21" y="0"/>
                  </a:lnTo>
                  <a:lnTo>
                    <a:pt x="21" y="5"/>
                  </a:lnTo>
                  <a:lnTo>
                    <a:pt x="21" y="5"/>
                  </a:lnTo>
                  <a:lnTo>
                    <a:pt x="25" y="5"/>
                  </a:lnTo>
                  <a:lnTo>
                    <a:pt x="29" y="9"/>
                  </a:lnTo>
                  <a:lnTo>
                    <a:pt x="33" y="17"/>
                  </a:lnTo>
                  <a:lnTo>
                    <a:pt x="37" y="21"/>
                  </a:lnTo>
                  <a:lnTo>
                    <a:pt x="41" y="25"/>
                  </a:lnTo>
                  <a:lnTo>
                    <a:pt x="41" y="25"/>
                  </a:lnTo>
                  <a:lnTo>
                    <a:pt x="41" y="25"/>
                  </a:lnTo>
                  <a:lnTo>
                    <a:pt x="41" y="29"/>
                  </a:lnTo>
                  <a:lnTo>
                    <a:pt x="41" y="33"/>
                  </a:lnTo>
                  <a:lnTo>
                    <a:pt x="45" y="41"/>
                  </a:lnTo>
                  <a:lnTo>
                    <a:pt x="45" y="46"/>
                  </a:lnTo>
                  <a:lnTo>
                    <a:pt x="45" y="50"/>
                  </a:lnTo>
                  <a:lnTo>
                    <a:pt x="45" y="54"/>
                  </a:lnTo>
                  <a:lnTo>
                    <a:pt x="45" y="62"/>
                  </a:lnTo>
                  <a:lnTo>
                    <a:pt x="41" y="66"/>
                  </a:lnTo>
                  <a:lnTo>
                    <a:pt x="41" y="74"/>
                  </a:lnTo>
                </a:path>
              </a:pathLst>
            </a:custGeom>
            <a:noFill/>
            <a:ln w="0">
              <a:solidFill>
                <a:srgbClr val="FF9975"/>
              </a:solidFill>
              <a:prstDash val="solid"/>
              <a:round/>
              <a:headEnd/>
              <a:tailEnd/>
            </a:ln>
          </p:spPr>
          <p:txBody>
            <a:bodyPr/>
            <a:lstStyle/>
            <a:p>
              <a:endParaRPr lang="tr-TR"/>
            </a:p>
          </p:txBody>
        </p:sp>
        <p:sp>
          <p:nvSpPr>
            <p:cNvPr id="134240" name="Freeform 96"/>
            <p:cNvSpPr>
              <a:spLocks/>
            </p:cNvSpPr>
            <p:nvPr/>
          </p:nvSpPr>
          <p:spPr bwMode="auto">
            <a:xfrm>
              <a:off x="4510" y="624"/>
              <a:ext cx="16" cy="65"/>
            </a:xfrm>
            <a:custGeom>
              <a:avLst/>
              <a:gdLst/>
              <a:ahLst/>
              <a:cxnLst>
                <a:cxn ang="0">
                  <a:pos x="16" y="4"/>
                </a:cxn>
                <a:cxn ang="0">
                  <a:pos x="12" y="12"/>
                </a:cxn>
                <a:cxn ang="0">
                  <a:pos x="12" y="24"/>
                </a:cxn>
                <a:cxn ang="0">
                  <a:pos x="12" y="37"/>
                </a:cxn>
                <a:cxn ang="0">
                  <a:pos x="12" y="45"/>
                </a:cxn>
                <a:cxn ang="0">
                  <a:pos x="16" y="57"/>
                </a:cxn>
                <a:cxn ang="0">
                  <a:pos x="16" y="65"/>
                </a:cxn>
                <a:cxn ang="0">
                  <a:pos x="16" y="65"/>
                </a:cxn>
                <a:cxn ang="0">
                  <a:pos x="16" y="65"/>
                </a:cxn>
                <a:cxn ang="0">
                  <a:pos x="16" y="65"/>
                </a:cxn>
                <a:cxn ang="0">
                  <a:pos x="12" y="61"/>
                </a:cxn>
                <a:cxn ang="0">
                  <a:pos x="8" y="53"/>
                </a:cxn>
                <a:cxn ang="0">
                  <a:pos x="8" y="49"/>
                </a:cxn>
                <a:cxn ang="0">
                  <a:pos x="4" y="41"/>
                </a:cxn>
                <a:cxn ang="0">
                  <a:pos x="4" y="32"/>
                </a:cxn>
                <a:cxn ang="0">
                  <a:pos x="4" y="24"/>
                </a:cxn>
                <a:cxn ang="0">
                  <a:pos x="0" y="12"/>
                </a:cxn>
                <a:cxn ang="0">
                  <a:pos x="4" y="4"/>
                </a:cxn>
                <a:cxn ang="0">
                  <a:pos x="4" y="4"/>
                </a:cxn>
                <a:cxn ang="0">
                  <a:pos x="4" y="0"/>
                </a:cxn>
                <a:cxn ang="0">
                  <a:pos x="8" y="0"/>
                </a:cxn>
                <a:cxn ang="0">
                  <a:pos x="8" y="0"/>
                </a:cxn>
                <a:cxn ang="0">
                  <a:pos x="12" y="0"/>
                </a:cxn>
                <a:cxn ang="0">
                  <a:pos x="12" y="4"/>
                </a:cxn>
                <a:cxn ang="0">
                  <a:pos x="16" y="4"/>
                </a:cxn>
                <a:cxn ang="0">
                  <a:pos x="16" y="4"/>
                </a:cxn>
              </a:cxnLst>
              <a:rect l="0" t="0" r="r" b="b"/>
              <a:pathLst>
                <a:path w="16" h="65">
                  <a:moveTo>
                    <a:pt x="16" y="4"/>
                  </a:moveTo>
                  <a:lnTo>
                    <a:pt x="12" y="12"/>
                  </a:lnTo>
                  <a:lnTo>
                    <a:pt x="12" y="24"/>
                  </a:lnTo>
                  <a:lnTo>
                    <a:pt x="12" y="37"/>
                  </a:lnTo>
                  <a:lnTo>
                    <a:pt x="12" y="45"/>
                  </a:lnTo>
                  <a:lnTo>
                    <a:pt x="16" y="57"/>
                  </a:lnTo>
                  <a:lnTo>
                    <a:pt x="16" y="65"/>
                  </a:lnTo>
                  <a:lnTo>
                    <a:pt x="16" y="65"/>
                  </a:lnTo>
                  <a:lnTo>
                    <a:pt x="16" y="65"/>
                  </a:lnTo>
                  <a:lnTo>
                    <a:pt x="16" y="65"/>
                  </a:lnTo>
                  <a:lnTo>
                    <a:pt x="12" y="61"/>
                  </a:lnTo>
                  <a:lnTo>
                    <a:pt x="8" y="53"/>
                  </a:lnTo>
                  <a:lnTo>
                    <a:pt x="8" y="49"/>
                  </a:lnTo>
                  <a:lnTo>
                    <a:pt x="4" y="41"/>
                  </a:lnTo>
                  <a:lnTo>
                    <a:pt x="4" y="32"/>
                  </a:lnTo>
                  <a:lnTo>
                    <a:pt x="4" y="24"/>
                  </a:lnTo>
                  <a:lnTo>
                    <a:pt x="0" y="12"/>
                  </a:lnTo>
                  <a:lnTo>
                    <a:pt x="4" y="4"/>
                  </a:lnTo>
                  <a:lnTo>
                    <a:pt x="4" y="4"/>
                  </a:lnTo>
                  <a:lnTo>
                    <a:pt x="4" y="0"/>
                  </a:lnTo>
                  <a:lnTo>
                    <a:pt x="8" y="0"/>
                  </a:lnTo>
                  <a:lnTo>
                    <a:pt x="8" y="0"/>
                  </a:lnTo>
                  <a:lnTo>
                    <a:pt x="12" y="0"/>
                  </a:lnTo>
                  <a:lnTo>
                    <a:pt x="12" y="4"/>
                  </a:lnTo>
                  <a:lnTo>
                    <a:pt x="16" y="4"/>
                  </a:lnTo>
                  <a:lnTo>
                    <a:pt x="16" y="4"/>
                  </a:lnTo>
                  <a:close/>
                </a:path>
              </a:pathLst>
            </a:custGeom>
            <a:solidFill>
              <a:srgbClr val="FF9975"/>
            </a:solidFill>
            <a:ln w="9525">
              <a:noFill/>
              <a:round/>
              <a:headEnd/>
              <a:tailEnd/>
            </a:ln>
          </p:spPr>
          <p:txBody>
            <a:bodyPr/>
            <a:lstStyle/>
            <a:p>
              <a:endParaRPr lang="tr-TR"/>
            </a:p>
          </p:txBody>
        </p:sp>
        <p:sp>
          <p:nvSpPr>
            <p:cNvPr id="134241" name="Freeform 97"/>
            <p:cNvSpPr>
              <a:spLocks/>
            </p:cNvSpPr>
            <p:nvPr/>
          </p:nvSpPr>
          <p:spPr bwMode="auto">
            <a:xfrm>
              <a:off x="4510" y="624"/>
              <a:ext cx="16" cy="65"/>
            </a:xfrm>
            <a:custGeom>
              <a:avLst/>
              <a:gdLst/>
              <a:ahLst/>
              <a:cxnLst>
                <a:cxn ang="0">
                  <a:pos x="16" y="4"/>
                </a:cxn>
                <a:cxn ang="0">
                  <a:pos x="12" y="12"/>
                </a:cxn>
                <a:cxn ang="0">
                  <a:pos x="12" y="24"/>
                </a:cxn>
                <a:cxn ang="0">
                  <a:pos x="12" y="37"/>
                </a:cxn>
                <a:cxn ang="0">
                  <a:pos x="12" y="45"/>
                </a:cxn>
                <a:cxn ang="0">
                  <a:pos x="16" y="57"/>
                </a:cxn>
                <a:cxn ang="0">
                  <a:pos x="16" y="65"/>
                </a:cxn>
                <a:cxn ang="0">
                  <a:pos x="16" y="65"/>
                </a:cxn>
                <a:cxn ang="0">
                  <a:pos x="16" y="65"/>
                </a:cxn>
                <a:cxn ang="0">
                  <a:pos x="16" y="65"/>
                </a:cxn>
                <a:cxn ang="0">
                  <a:pos x="12" y="61"/>
                </a:cxn>
                <a:cxn ang="0">
                  <a:pos x="8" y="53"/>
                </a:cxn>
                <a:cxn ang="0">
                  <a:pos x="8" y="49"/>
                </a:cxn>
                <a:cxn ang="0">
                  <a:pos x="4" y="41"/>
                </a:cxn>
                <a:cxn ang="0">
                  <a:pos x="4" y="32"/>
                </a:cxn>
                <a:cxn ang="0">
                  <a:pos x="4" y="24"/>
                </a:cxn>
                <a:cxn ang="0">
                  <a:pos x="0" y="12"/>
                </a:cxn>
                <a:cxn ang="0">
                  <a:pos x="4" y="4"/>
                </a:cxn>
                <a:cxn ang="0">
                  <a:pos x="4" y="4"/>
                </a:cxn>
                <a:cxn ang="0">
                  <a:pos x="4" y="0"/>
                </a:cxn>
                <a:cxn ang="0">
                  <a:pos x="8" y="0"/>
                </a:cxn>
                <a:cxn ang="0">
                  <a:pos x="8" y="0"/>
                </a:cxn>
                <a:cxn ang="0">
                  <a:pos x="12" y="0"/>
                </a:cxn>
                <a:cxn ang="0">
                  <a:pos x="12" y="4"/>
                </a:cxn>
                <a:cxn ang="0">
                  <a:pos x="16" y="4"/>
                </a:cxn>
                <a:cxn ang="0">
                  <a:pos x="16" y="4"/>
                </a:cxn>
              </a:cxnLst>
              <a:rect l="0" t="0" r="r" b="b"/>
              <a:pathLst>
                <a:path w="16" h="65">
                  <a:moveTo>
                    <a:pt x="16" y="4"/>
                  </a:moveTo>
                  <a:lnTo>
                    <a:pt x="12" y="12"/>
                  </a:lnTo>
                  <a:lnTo>
                    <a:pt x="12" y="24"/>
                  </a:lnTo>
                  <a:lnTo>
                    <a:pt x="12" y="37"/>
                  </a:lnTo>
                  <a:lnTo>
                    <a:pt x="12" y="45"/>
                  </a:lnTo>
                  <a:lnTo>
                    <a:pt x="16" y="57"/>
                  </a:lnTo>
                  <a:lnTo>
                    <a:pt x="16" y="65"/>
                  </a:lnTo>
                  <a:lnTo>
                    <a:pt x="16" y="65"/>
                  </a:lnTo>
                  <a:lnTo>
                    <a:pt x="16" y="65"/>
                  </a:lnTo>
                  <a:lnTo>
                    <a:pt x="16" y="65"/>
                  </a:lnTo>
                  <a:lnTo>
                    <a:pt x="12" y="61"/>
                  </a:lnTo>
                  <a:lnTo>
                    <a:pt x="8" y="53"/>
                  </a:lnTo>
                  <a:lnTo>
                    <a:pt x="8" y="49"/>
                  </a:lnTo>
                  <a:lnTo>
                    <a:pt x="4" y="41"/>
                  </a:lnTo>
                  <a:lnTo>
                    <a:pt x="4" y="32"/>
                  </a:lnTo>
                  <a:lnTo>
                    <a:pt x="4" y="24"/>
                  </a:lnTo>
                  <a:lnTo>
                    <a:pt x="0" y="12"/>
                  </a:lnTo>
                  <a:lnTo>
                    <a:pt x="4" y="4"/>
                  </a:lnTo>
                  <a:lnTo>
                    <a:pt x="4" y="4"/>
                  </a:lnTo>
                  <a:lnTo>
                    <a:pt x="4" y="0"/>
                  </a:lnTo>
                  <a:lnTo>
                    <a:pt x="8" y="0"/>
                  </a:lnTo>
                  <a:lnTo>
                    <a:pt x="8" y="0"/>
                  </a:lnTo>
                  <a:lnTo>
                    <a:pt x="12" y="0"/>
                  </a:lnTo>
                  <a:lnTo>
                    <a:pt x="12" y="4"/>
                  </a:lnTo>
                  <a:lnTo>
                    <a:pt x="16" y="4"/>
                  </a:lnTo>
                  <a:lnTo>
                    <a:pt x="16" y="4"/>
                  </a:lnTo>
                </a:path>
              </a:pathLst>
            </a:custGeom>
            <a:noFill/>
            <a:ln w="0">
              <a:solidFill>
                <a:srgbClr val="FF9975"/>
              </a:solidFill>
              <a:prstDash val="solid"/>
              <a:round/>
              <a:headEnd/>
              <a:tailEnd/>
            </a:ln>
          </p:spPr>
          <p:txBody>
            <a:bodyPr/>
            <a:lstStyle/>
            <a:p>
              <a:endParaRPr lang="tr-TR"/>
            </a:p>
          </p:txBody>
        </p:sp>
        <p:sp>
          <p:nvSpPr>
            <p:cNvPr id="134242" name="Freeform 98"/>
            <p:cNvSpPr>
              <a:spLocks/>
            </p:cNvSpPr>
            <p:nvPr/>
          </p:nvSpPr>
          <p:spPr bwMode="auto">
            <a:xfrm>
              <a:off x="5064" y="521"/>
              <a:ext cx="57" cy="189"/>
            </a:xfrm>
            <a:custGeom>
              <a:avLst/>
              <a:gdLst/>
              <a:ahLst/>
              <a:cxnLst>
                <a:cxn ang="0">
                  <a:pos x="0" y="189"/>
                </a:cxn>
                <a:cxn ang="0">
                  <a:pos x="16" y="135"/>
                </a:cxn>
                <a:cxn ang="0">
                  <a:pos x="28" y="82"/>
                </a:cxn>
                <a:cxn ang="0">
                  <a:pos x="33" y="94"/>
                </a:cxn>
                <a:cxn ang="0">
                  <a:pos x="33" y="53"/>
                </a:cxn>
                <a:cxn ang="0">
                  <a:pos x="41" y="74"/>
                </a:cxn>
                <a:cxn ang="0">
                  <a:pos x="41" y="66"/>
                </a:cxn>
                <a:cxn ang="0">
                  <a:pos x="41" y="53"/>
                </a:cxn>
                <a:cxn ang="0">
                  <a:pos x="33" y="33"/>
                </a:cxn>
                <a:cxn ang="0">
                  <a:pos x="33" y="0"/>
                </a:cxn>
                <a:cxn ang="0">
                  <a:pos x="37" y="4"/>
                </a:cxn>
                <a:cxn ang="0">
                  <a:pos x="41" y="4"/>
                </a:cxn>
                <a:cxn ang="0">
                  <a:pos x="45" y="8"/>
                </a:cxn>
                <a:cxn ang="0">
                  <a:pos x="49" y="8"/>
                </a:cxn>
                <a:cxn ang="0">
                  <a:pos x="53" y="12"/>
                </a:cxn>
                <a:cxn ang="0">
                  <a:pos x="53" y="12"/>
                </a:cxn>
                <a:cxn ang="0">
                  <a:pos x="57" y="16"/>
                </a:cxn>
                <a:cxn ang="0">
                  <a:pos x="57" y="21"/>
                </a:cxn>
                <a:cxn ang="0">
                  <a:pos x="57" y="25"/>
                </a:cxn>
                <a:cxn ang="0">
                  <a:pos x="57" y="29"/>
                </a:cxn>
                <a:cxn ang="0">
                  <a:pos x="57" y="33"/>
                </a:cxn>
                <a:cxn ang="0">
                  <a:pos x="57" y="37"/>
                </a:cxn>
                <a:cxn ang="0">
                  <a:pos x="57" y="41"/>
                </a:cxn>
                <a:cxn ang="0">
                  <a:pos x="53" y="45"/>
                </a:cxn>
                <a:cxn ang="0">
                  <a:pos x="53" y="45"/>
                </a:cxn>
                <a:cxn ang="0">
                  <a:pos x="49" y="57"/>
                </a:cxn>
                <a:cxn ang="0">
                  <a:pos x="45" y="70"/>
                </a:cxn>
                <a:cxn ang="0">
                  <a:pos x="41" y="82"/>
                </a:cxn>
                <a:cxn ang="0">
                  <a:pos x="37" y="94"/>
                </a:cxn>
                <a:cxn ang="0">
                  <a:pos x="33" y="107"/>
                </a:cxn>
                <a:cxn ang="0">
                  <a:pos x="33" y="119"/>
                </a:cxn>
                <a:cxn ang="0">
                  <a:pos x="33" y="135"/>
                </a:cxn>
                <a:cxn ang="0">
                  <a:pos x="28" y="144"/>
                </a:cxn>
                <a:cxn ang="0">
                  <a:pos x="28" y="144"/>
                </a:cxn>
                <a:cxn ang="0">
                  <a:pos x="33" y="148"/>
                </a:cxn>
                <a:cxn ang="0">
                  <a:pos x="33" y="152"/>
                </a:cxn>
                <a:cxn ang="0">
                  <a:pos x="33" y="156"/>
                </a:cxn>
                <a:cxn ang="0">
                  <a:pos x="33" y="160"/>
                </a:cxn>
                <a:cxn ang="0">
                  <a:pos x="33" y="164"/>
                </a:cxn>
                <a:cxn ang="0">
                  <a:pos x="28" y="168"/>
                </a:cxn>
                <a:cxn ang="0">
                  <a:pos x="28" y="172"/>
                </a:cxn>
                <a:cxn ang="0">
                  <a:pos x="24" y="176"/>
                </a:cxn>
                <a:cxn ang="0">
                  <a:pos x="20" y="181"/>
                </a:cxn>
                <a:cxn ang="0">
                  <a:pos x="20" y="185"/>
                </a:cxn>
                <a:cxn ang="0">
                  <a:pos x="16" y="185"/>
                </a:cxn>
                <a:cxn ang="0">
                  <a:pos x="12" y="189"/>
                </a:cxn>
                <a:cxn ang="0">
                  <a:pos x="4" y="189"/>
                </a:cxn>
                <a:cxn ang="0">
                  <a:pos x="0" y="189"/>
                </a:cxn>
                <a:cxn ang="0">
                  <a:pos x="0" y="189"/>
                </a:cxn>
              </a:cxnLst>
              <a:rect l="0" t="0" r="r" b="b"/>
              <a:pathLst>
                <a:path w="57" h="189">
                  <a:moveTo>
                    <a:pt x="0" y="189"/>
                  </a:moveTo>
                  <a:lnTo>
                    <a:pt x="16" y="135"/>
                  </a:lnTo>
                  <a:lnTo>
                    <a:pt x="28" y="82"/>
                  </a:lnTo>
                  <a:lnTo>
                    <a:pt x="33" y="94"/>
                  </a:lnTo>
                  <a:lnTo>
                    <a:pt x="33" y="53"/>
                  </a:lnTo>
                  <a:lnTo>
                    <a:pt x="41" y="74"/>
                  </a:lnTo>
                  <a:lnTo>
                    <a:pt x="41" y="66"/>
                  </a:lnTo>
                  <a:lnTo>
                    <a:pt x="41" y="53"/>
                  </a:lnTo>
                  <a:lnTo>
                    <a:pt x="33" y="33"/>
                  </a:lnTo>
                  <a:lnTo>
                    <a:pt x="33" y="0"/>
                  </a:lnTo>
                  <a:lnTo>
                    <a:pt x="37" y="4"/>
                  </a:lnTo>
                  <a:lnTo>
                    <a:pt x="41" y="4"/>
                  </a:lnTo>
                  <a:lnTo>
                    <a:pt x="45" y="8"/>
                  </a:lnTo>
                  <a:lnTo>
                    <a:pt x="49" y="8"/>
                  </a:lnTo>
                  <a:lnTo>
                    <a:pt x="53" y="12"/>
                  </a:lnTo>
                  <a:lnTo>
                    <a:pt x="53" y="12"/>
                  </a:lnTo>
                  <a:lnTo>
                    <a:pt x="57" y="16"/>
                  </a:lnTo>
                  <a:lnTo>
                    <a:pt x="57" y="21"/>
                  </a:lnTo>
                  <a:lnTo>
                    <a:pt x="57" y="25"/>
                  </a:lnTo>
                  <a:lnTo>
                    <a:pt x="57" y="29"/>
                  </a:lnTo>
                  <a:lnTo>
                    <a:pt x="57" y="33"/>
                  </a:lnTo>
                  <a:lnTo>
                    <a:pt x="57" y="37"/>
                  </a:lnTo>
                  <a:lnTo>
                    <a:pt x="57" y="41"/>
                  </a:lnTo>
                  <a:lnTo>
                    <a:pt x="53" y="45"/>
                  </a:lnTo>
                  <a:lnTo>
                    <a:pt x="53" y="45"/>
                  </a:lnTo>
                  <a:lnTo>
                    <a:pt x="49" y="57"/>
                  </a:lnTo>
                  <a:lnTo>
                    <a:pt x="45" y="70"/>
                  </a:lnTo>
                  <a:lnTo>
                    <a:pt x="41" y="82"/>
                  </a:lnTo>
                  <a:lnTo>
                    <a:pt x="37" y="94"/>
                  </a:lnTo>
                  <a:lnTo>
                    <a:pt x="33" y="107"/>
                  </a:lnTo>
                  <a:lnTo>
                    <a:pt x="33" y="119"/>
                  </a:lnTo>
                  <a:lnTo>
                    <a:pt x="33" y="135"/>
                  </a:lnTo>
                  <a:lnTo>
                    <a:pt x="28" y="144"/>
                  </a:lnTo>
                  <a:lnTo>
                    <a:pt x="28" y="144"/>
                  </a:lnTo>
                  <a:lnTo>
                    <a:pt x="33" y="148"/>
                  </a:lnTo>
                  <a:lnTo>
                    <a:pt x="33" y="152"/>
                  </a:lnTo>
                  <a:lnTo>
                    <a:pt x="33" y="156"/>
                  </a:lnTo>
                  <a:lnTo>
                    <a:pt x="33" y="160"/>
                  </a:lnTo>
                  <a:lnTo>
                    <a:pt x="33" y="164"/>
                  </a:lnTo>
                  <a:lnTo>
                    <a:pt x="28" y="168"/>
                  </a:lnTo>
                  <a:lnTo>
                    <a:pt x="28" y="172"/>
                  </a:lnTo>
                  <a:lnTo>
                    <a:pt x="24" y="176"/>
                  </a:lnTo>
                  <a:lnTo>
                    <a:pt x="20" y="181"/>
                  </a:lnTo>
                  <a:lnTo>
                    <a:pt x="20" y="185"/>
                  </a:lnTo>
                  <a:lnTo>
                    <a:pt x="16" y="185"/>
                  </a:lnTo>
                  <a:lnTo>
                    <a:pt x="12" y="189"/>
                  </a:lnTo>
                  <a:lnTo>
                    <a:pt x="4" y="189"/>
                  </a:lnTo>
                  <a:lnTo>
                    <a:pt x="0" y="189"/>
                  </a:lnTo>
                  <a:lnTo>
                    <a:pt x="0" y="189"/>
                  </a:lnTo>
                  <a:close/>
                </a:path>
              </a:pathLst>
            </a:custGeom>
            <a:solidFill>
              <a:srgbClr val="FFB58F"/>
            </a:solidFill>
            <a:ln w="9525">
              <a:noFill/>
              <a:round/>
              <a:headEnd/>
              <a:tailEnd/>
            </a:ln>
          </p:spPr>
          <p:txBody>
            <a:bodyPr/>
            <a:lstStyle/>
            <a:p>
              <a:endParaRPr lang="tr-TR"/>
            </a:p>
          </p:txBody>
        </p:sp>
        <p:sp>
          <p:nvSpPr>
            <p:cNvPr id="134243" name="Freeform 99"/>
            <p:cNvSpPr>
              <a:spLocks/>
            </p:cNvSpPr>
            <p:nvPr/>
          </p:nvSpPr>
          <p:spPr bwMode="auto">
            <a:xfrm>
              <a:off x="5064" y="521"/>
              <a:ext cx="57" cy="189"/>
            </a:xfrm>
            <a:custGeom>
              <a:avLst/>
              <a:gdLst/>
              <a:ahLst/>
              <a:cxnLst>
                <a:cxn ang="0">
                  <a:pos x="0" y="189"/>
                </a:cxn>
                <a:cxn ang="0">
                  <a:pos x="16" y="135"/>
                </a:cxn>
                <a:cxn ang="0">
                  <a:pos x="28" y="82"/>
                </a:cxn>
                <a:cxn ang="0">
                  <a:pos x="33" y="94"/>
                </a:cxn>
                <a:cxn ang="0">
                  <a:pos x="33" y="53"/>
                </a:cxn>
                <a:cxn ang="0">
                  <a:pos x="41" y="74"/>
                </a:cxn>
                <a:cxn ang="0">
                  <a:pos x="41" y="66"/>
                </a:cxn>
                <a:cxn ang="0">
                  <a:pos x="41" y="53"/>
                </a:cxn>
                <a:cxn ang="0">
                  <a:pos x="33" y="33"/>
                </a:cxn>
                <a:cxn ang="0">
                  <a:pos x="33" y="0"/>
                </a:cxn>
                <a:cxn ang="0">
                  <a:pos x="37" y="4"/>
                </a:cxn>
                <a:cxn ang="0">
                  <a:pos x="41" y="4"/>
                </a:cxn>
                <a:cxn ang="0">
                  <a:pos x="45" y="8"/>
                </a:cxn>
                <a:cxn ang="0">
                  <a:pos x="49" y="8"/>
                </a:cxn>
                <a:cxn ang="0">
                  <a:pos x="53" y="12"/>
                </a:cxn>
                <a:cxn ang="0">
                  <a:pos x="53" y="12"/>
                </a:cxn>
                <a:cxn ang="0">
                  <a:pos x="57" y="16"/>
                </a:cxn>
                <a:cxn ang="0">
                  <a:pos x="57" y="21"/>
                </a:cxn>
                <a:cxn ang="0">
                  <a:pos x="57" y="25"/>
                </a:cxn>
                <a:cxn ang="0">
                  <a:pos x="57" y="29"/>
                </a:cxn>
                <a:cxn ang="0">
                  <a:pos x="57" y="33"/>
                </a:cxn>
                <a:cxn ang="0">
                  <a:pos x="57" y="37"/>
                </a:cxn>
                <a:cxn ang="0">
                  <a:pos x="57" y="41"/>
                </a:cxn>
                <a:cxn ang="0">
                  <a:pos x="53" y="45"/>
                </a:cxn>
                <a:cxn ang="0">
                  <a:pos x="53" y="45"/>
                </a:cxn>
                <a:cxn ang="0">
                  <a:pos x="49" y="57"/>
                </a:cxn>
                <a:cxn ang="0">
                  <a:pos x="45" y="70"/>
                </a:cxn>
                <a:cxn ang="0">
                  <a:pos x="41" y="82"/>
                </a:cxn>
                <a:cxn ang="0">
                  <a:pos x="37" y="94"/>
                </a:cxn>
                <a:cxn ang="0">
                  <a:pos x="33" y="107"/>
                </a:cxn>
                <a:cxn ang="0">
                  <a:pos x="33" y="119"/>
                </a:cxn>
                <a:cxn ang="0">
                  <a:pos x="33" y="135"/>
                </a:cxn>
                <a:cxn ang="0">
                  <a:pos x="28" y="144"/>
                </a:cxn>
                <a:cxn ang="0">
                  <a:pos x="28" y="144"/>
                </a:cxn>
                <a:cxn ang="0">
                  <a:pos x="33" y="148"/>
                </a:cxn>
                <a:cxn ang="0">
                  <a:pos x="33" y="152"/>
                </a:cxn>
                <a:cxn ang="0">
                  <a:pos x="33" y="156"/>
                </a:cxn>
                <a:cxn ang="0">
                  <a:pos x="33" y="160"/>
                </a:cxn>
                <a:cxn ang="0">
                  <a:pos x="33" y="164"/>
                </a:cxn>
                <a:cxn ang="0">
                  <a:pos x="28" y="168"/>
                </a:cxn>
                <a:cxn ang="0">
                  <a:pos x="28" y="172"/>
                </a:cxn>
                <a:cxn ang="0">
                  <a:pos x="24" y="176"/>
                </a:cxn>
                <a:cxn ang="0">
                  <a:pos x="20" y="181"/>
                </a:cxn>
                <a:cxn ang="0">
                  <a:pos x="20" y="185"/>
                </a:cxn>
                <a:cxn ang="0">
                  <a:pos x="16" y="185"/>
                </a:cxn>
                <a:cxn ang="0">
                  <a:pos x="12" y="189"/>
                </a:cxn>
                <a:cxn ang="0">
                  <a:pos x="4" y="189"/>
                </a:cxn>
                <a:cxn ang="0">
                  <a:pos x="0" y="189"/>
                </a:cxn>
                <a:cxn ang="0">
                  <a:pos x="0" y="189"/>
                </a:cxn>
              </a:cxnLst>
              <a:rect l="0" t="0" r="r" b="b"/>
              <a:pathLst>
                <a:path w="57" h="189">
                  <a:moveTo>
                    <a:pt x="0" y="189"/>
                  </a:moveTo>
                  <a:lnTo>
                    <a:pt x="16" y="135"/>
                  </a:lnTo>
                  <a:lnTo>
                    <a:pt x="28" y="82"/>
                  </a:lnTo>
                  <a:lnTo>
                    <a:pt x="33" y="94"/>
                  </a:lnTo>
                  <a:lnTo>
                    <a:pt x="33" y="53"/>
                  </a:lnTo>
                  <a:lnTo>
                    <a:pt x="41" y="74"/>
                  </a:lnTo>
                  <a:lnTo>
                    <a:pt x="41" y="66"/>
                  </a:lnTo>
                  <a:lnTo>
                    <a:pt x="41" y="53"/>
                  </a:lnTo>
                  <a:lnTo>
                    <a:pt x="33" y="33"/>
                  </a:lnTo>
                  <a:lnTo>
                    <a:pt x="33" y="0"/>
                  </a:lnTo>
                  <a:lnTo>
                    <a:pt x="37" y="4"/>
                  </a:lnTo>
                  <a:lnTo>
                    <a:pt x="41" y="4"/>
                  </a:lnTo>
                  <a:lnTo>
                    <a:pt x="45" y="8"/>
                  </a:lnTo>
                  <a:lnTo>
                    <a:pt x="49" y="8"/>
                  </a:lnTo>
                  <a:lnTo>
                    <a:pt x="53" y="12"/>
                  </a:lnTo>
                  <a:lnTo>
                    <a:pt x="53" y="12"/>
                  </a:lnTo>
                  <a:lnTo>
                    <a:pt x="57" y="16"/>
                  </a:lnTo>
                  <a:lnTo>
                    <a:pt x="57" y="21"/>
                  </a:lnTo>
                  <a:lnTo>
                    <a:pt x="57" y="25"/>
                  </a:lnTo>
                  <a:lnTo>
                    <a:pt x="57" y="29"/>
                  </a:lnTo>
                  <a:lnTo>
                    <a:pt x="57" y="33"/>
                  </a:lnTo>
                  <a:lnTo>
                    <a:pt x="57" y="37"/>
                  </a:lnTo>
                  <a:lnTo>
                    <a:pt x="57" y="41"/>
                  </a:lnTo>
                  <a:lnTo>
                    <a:pt x="53" y="45"/>
                  </a:lnTo>
                  <a:lnTo>
                    <a:pt x="53" y="45"/>
                  </a:lnTo>
                  <a:lnTo>
                    <a:pt x="49" y="57"/>
                  </a:lnTo>
                  <a:lnTo>
                    <a:pt x="45" y="70"/>
                  </a:lnTo>
                  <a:lnTo>
                    <a:pt x="41" y="82"/>
                  </a:lnTo>
                  <a:lnTo>
                    <a:pt x="37" y="94"/>
                  </a:lnTo>
                  <a:lnTo>
                    <a:pt x="33" y="107"/>
                  </a:lnTo>
                  <a:lnTo>
                    <a:pt x="33" y="119"/>
                  </a:lnTo>
                  <a:lnTo>
                    <a:pt x="33" y="135"/>
                  </a:lnTo>
                  <a:lnTo>
                    <a:pt x="28" y="144"/>
                  </a:lnTo>
                  <a:lnTo>
                    <a:pt x="28" y="144"/>
                  </a:lnTo>
                  <a:lnTo>
                    <a:pt x="33" y="148"/>
                  </a:lnTo>
                  <a:lnTo>
                    <a:pt x="33" y="152"/>
                  </a:lnTo>
                  <a:lnTo>
                    <a:pt x="33" y="156"/>
                  </a:lnTo>
                  <a:lnTo>
                    <a:pt x="33" y="160"/>
                  </a:lnTo>
                  <a:lnTo>
                    <a:pt x="33" y="164"/>
                  </a:lnTo>
                  <a:lnTo>
                    <a:pt x="28" y="168"/>
                  </a:lnTo>
                  <a:lnTo>
                    <a:pt x="28" y="172"/>
                  </a:lnTo>
                  <a:lnTo>
                    <a:pt x="24" y="176"/>
                  </a:lnTo>
                  <a:lnTo>
                    <a:pt x="20" y="181"/>
                  </a:lnTo>
                  <a:lnTo>
                    <a:pt x="20" y="185"/>
                  </a:lnTo>
                  <a:lnTo>
                    <a:pt x="16" y="185"/>
                  </a:lnTo>
                  <a:lnTo>
                    <a:pt x="12" y="189"/>
                  </a:lnTo>
                  <a:lnTo>
                    <a:pt x="4" y="189"/>
                  </a:lnTo>
                  <a:lnTo>
                    <a:pt x="0" y="189"/>
                  </a:lnTo>
                  <a:lnTo>
                    <a:pt x="0" y="189"/>
                  </a:lnTo>
                </a:path>
              </a:pathLst>
            </a:custGeom>
            <a:noFill/>
            <a:ln w="0">
              <a:solidFill>
                <a:srgbClr val="FFB58F"/>
              </a:solidFill>
              <a:prstDash val="solid"/>
              <a:round/>
              <a:headEnd/>
              <a:tailEnd/>
            </a:ln>
          </p:spPr>
          <p:txBody>
            <a:bodyPr/>
            <a:lstStyle/>
            <a:p>
              <a:endParaRPr lang="tr-TR"/>
            </a:p>
          </p:txBody>
        </p:sp>
      </p:grpSp>
      <p:pic>
        <p:nvPicPr>
          <p:cNvPr id="134244" name="Picture 100" descr="BD04924_"/>
          <p:cNvPicPr>
            <a:picLocks noChangeAspect="1" noChangeArrowheads="1"/>
          </p:cNvPicPr>
          <p:nvPr/>
        </p:nvPicPr>
        <p:blipFill>
          <a:blip r:embed="rId3" cstate="print"/>
          <a:srcRect/>
          <a:stretch>
            <a:fillRect/>
          </a:stretch>
        </p:blipFill>
        <p:spPr bwMode="auto">
          <a:xfrm>
            <a:off x="7269163" y="765175"/>
            <a:ext cx="1874837" cy="2160588"/>
          </a:xfrm>
          <a:prstGeom prst="rect">
            <a:avLst/>
          </a:prstGeom>
          <a:noFill/>
        </p:spPr>
      </p:pic>
      <p:sp>
        <p:nvSpPr>
          <p:cNvPr id="134245" name="Rectangle 101"/>
          <p:cNvSpPr>
            <a:spLocks noChangeArrowheads="1"/>
          </p:cNvSpPr>
          <p:nvPr/>
        </p:nvSpPr>
        <p:spPr bwMode="auto">
          <a:xfrm>
            <a:off x="2555875" y="2060575"/>
            <a:ext cx="5638800" cy="1569660"/>
          </a:xfrm>
          <a:prstGeom prst="rect">
            <a:avLst/>
          </a:prstGeom>
          <a:noFill/>
          <a:ln w="9525">
            <a:noFill/>
            <a:miter lim="800000"/>
            <a:headEnd/>
            <a:tailEnd/>
          </a:ln>
          <a:effectLst/>
        </p:spPr>
        <p:txBody>
          <a:bodyPr>
            <a:spAutoFit/>
          </a:bodyPr>
          <a:lstStyle/>
          <a:p>
            <a:r>
              <a:rPr lang="tr-TR" sz="3200" b="1" dirty="0">
                <a:solidFill>
                  <a:schemeClr val="accent1"/>
                </a:solidFill>
              </a:rPr>
              <a:t>Edison</a:t>
            </a:r>
            <a:r>
              <a:rPr lang="tr-TR" sz="3200" dirty="0">
                <a:solidFill>
                  <a:schemeClr val="accent1"/>
                </a:solidFill>
              </a:rPr>
              <a:t>’ un Asistanı</a:t>
            </a:r>
            <a:r>
              <a:rPr lang="tr-TR" sz="3200" dirty="0">
                <a:solidFill>
                  <a:srgbClr val="CCFFCC"/>
                </a:solidFill>
              </a:rPr>
              <a:t>:</a:t>
            </a:r>
            <a:br>
              <a:rPr lang="tr-TR" sz="3200" dirty="0">
                <a:solidFill>
                  <a:srgbClr val="CCFFCC"/>
                </a:solidFill>
              </a:rPr>
            </a:br>
            <a:r>
              <a:rPr lang="tr-TR" sz="3200" dirty="0">
                <a:solidFill>
                  <a:srgbClr val="FF66CC"/>
                </a:solidFill>
              </a:rPr>
              <a:t>“</a:t>
            </a:r>
            <a:r>
              <a:rPr lang="tr-TR" sz="3200" b="1" dirty="0">
                <a:solidFill>
                  <a:srgbClr val="FF66CC"/>
                </a:solidFill>
              </a:rPr>
              <a:t>700. denemede de başarısız olduk” </a:t>
            </a:r>
            <a:r>
              <a:rPr lang="tr-TR" sz="3200" b="1" dirty="0">
                <a:solidFill>
                  <a:schemeClr val="accent1"/>
                </a:solidFill>
              </a:rPr>
              <a:t>dediğinde,</a:t>
            </a:r>
          </a:p>
        </p:txBody>
      </p:sp>
      <p:sp>
        <p:nvSpPr>
          <p:cNvPr id="134246" name="AutoShape 102"/>
          <p:cNvSpPr>
            <a:spLocks noChangeArrowheads="1"/>
          </p:cNvSpPr>
          <p:nvPr/>
        </p:nvSpPr>
        <p:spPr bwMode="auto">
          <a:xfrm>
            <a:off x="0" y="0"/>
            <a:ext cx="8532813" cy="2060575"/>
          </a:xfrm>
          <a:prstGeom prst="star24">
            <a:avLst>
              <a:gd name="adj" fmla="val 37500"/>
            </a:avLst>
          </a:prstGeom>
          <a:solidFill>
            <a:srgbClr val="99FF33"/>
          </a:solidFill>
          <a:ln w="9525">
            <a:solidFill>
              <a:srgbClr val="FF0000"/>
            </a:solidFill>
            <a:miter lim="800000"/>
            <a:headEnd/>
            <a:tailEnd/>
          </a:ln>
          <a:effectLst/>
        </p:spPr>
        <p:txBody>
          <a:bodyPr wrap="none" anchor="ctr"/>
          <a:lstStyle/>
          <a:p>
            <a:pPr algn="ctr" eaLnBrk="0" hangingPunct="0"/>
            <a:endParaRPr lang="tr-TR" sz="2400">
              <a:solidFill>
                <a:srgbClr val="FF3300"/>
              </a:solidFill>
            </a:endParaRPr>
          </a:p>
        </p:txBody>
      </p:sp>
      <p:sp>
        <p:nvSpPr>
          <p:cNvPr id="134247" name="Text Box 103"/>
          <p:cNvSpPr txBox="1">
            <a:spLocks noChangeArrowheads="1"/>
          </p:cNvSpPr>
          <p:nvPr/>
        </p:nvSpPr>
        <p:spPr bwMode="auto">
          <a:xfrm>
            <a:off x="1116013" y="549275"/>
            <a:ext cx="6553200" cy="854075"/>
          </a:xfrm>
          <a:prstGeom prst="rect">
            <a:avLst/>
          </a:prstGeom>
          <a:noFill/>
          <a:ln w="9525">
            <a:noFill/>
            <a:miter lim="800000"/>
            <a:headEnd/>
            <a:tailEnd/>
          </a:ln>
          <a:effectLst/>
        </p:spPr>
        <p:txBody>
          <a:bodyPr>
            <a:spAutoFit/>
          </a:bodyPr>
          <a:lstStyle/>
          <a:p>
            <a:r>
              <a:rPr lang="tr-TR" sz="5000" b="1">
                <a:latin typeface="Monotype Corsiva" pitchFamily="66" charset="0"/>
              </a:rPr>
              <a:t>ASLA VAZGEÇMEYİN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0" y="642918"/>
            <a:ext cx="8915400" cy="1938992"/>
          </a:xfrm>
          <a:prstGeom prst="rect">
            <a:avLst/>
          </a:prstGeom>
          <a:noFill/>
          <a:ln w="9525">
            <a:noFill/>
            <a:miter lim="800000"/>
            <a:headEnd/>
            <a:tailEnd/>
          </a:ln>
          <a:effectLst/>
        </p:spPr>
        <p:txBody>
          <a:bodyPr wrap="square">
            <a:spAutoFit/>
          </a:bodyPr>
          <a:lstStyle/>
          <a:p>
            <a:pPr algn="ctr" eaLnBrk="0" hangingPunct="0"/>
            <a:r>
              <a:rPr lang="tr-TR" sz="6000" b="1" dirty="0">
                <a:latin typeface="Monotype Corsiva" pitchFamily="66" charset="0"/>
              </a:rPr>
              <a:t>BAŞARIDA SÜREKLİLİK</a:t>
            </a:r>
          </a:p>
          <a:p>
            <a:pPr algn="ctr" eaLnBrk="0" hangingPunct="0"/>
            <a:r>
              <a:rPr lang="tr-TR" sz="6000" b="1" dirty="0">
                <a:latin typeface="Monotype Corsiva" pitchFamily="66" charset="0"/>
              </a:rPr>
              <a:t>  NEDEN  ÖNEMLİDİR?</a:t>
            </a:r>
          </a:p>
        </p:txBody>
      </p:sp>
      <p:sp>
        <p:nvSpPr>
          <p:cNvPr id="31747" name="Text Box 3"/>
          <p:cNvSpPr txBox="1">
            <a:spLocks noChangeArrowheads="1"/>
          </p:cNvSpPr>
          <p:nvPr/>
        </p:nvSpPr>
        <p:spPr bwMode="auto">
          <a:xfrm>
            <a:off x="4284663" y="2349500"/>
            <a:ext cx="4419600" cy="3900488"/>
          </a:xfrm>
          <a:prstGeom prst="rect">
            <a:avLst/>
          </a:prstGeom>
          <a:noFill/>
          <a:ln w="9525">
            <a:noFill/>
            <a:miter lim="800000"/>
            <a:headEnd/>
            <a:tailEnd/>
          </a:ln>
          <a:effectLst/>
        </p:spPr>
        <p:txBody>
          <a:bodyPr>
            <a:spAutoFit/>
          </a:bodyPr>
          <a:lstStyle/>
          <a:p>
            <a:pPr algn="ctr" eaLnBrk="0" hangingPunct="0">
              <a:lnSpc>
                <a:spcPct val="130000"/>
              </a:lnSpc>
            </a:pPr>
            <a:r>
              <a:rPr lang="tr-TR" sz="4800" b="1">
                <a:latin typeface="CityDMed" pitchFamily="18" charset="0"/>
              </a:rPr>
              <a:t> </a:t>
            </a:r>
            <a:r>
              <a:rPr lang="tr-TR" sz="3600" b="1">
                <a:solidFill>
                  <a:srgbClr val="66FF66"/>
                </a:solidFill>
                <a:latin typeface="Comic Sans MS" pitchFamily="66" charset="0"/>
              </a:rPr>
              <a:t>TAŞI DELEN </a:t>
            </a:r>
          </a:p>
          <a:p>
            <a:pPr algn="ctr" eaLnBrk="0" hangingPunct="0">
              <a:lnSpc>
                <a:spcPct val="130000"/>
              </a:lnSpc>
            </a:pPr>
            <a:r>
              <a:rPr lang="tr-TR" sz="3600" b="1">
                <a:solidFill>
                  <a:srgbClr val="66FF66"/>
                </a:solidFill>
                <a:latin typeface="Comic Sans MS" pitchFamily="66" charset="0"/>
              </a:rPr>
              <a:t> SUYUN  KUVVETİ DEĞİL, </a:t>
            </a:r>
            <a:r>
              <a:rPr lang="tr-TR" sz="3600" b="1">
                <a:solidFill>
                  <a:srgbClr val="FF00FF"/>
                </a:solidFill>
                <a:latin typeface="Comic Sans MS" pitchFamily="66" charset="0"/>
              </a:rPr>
              <a:t>SÜREKLİLİĞİDİR.</a:t>
            </a:r>
            <a:r>
              <a:rPr lang="tr-TR" sz="3600" b="1">
                <a:latin typeface="Comic Sans MS" pitchFamily="66" charset="0"/>
              </a:rPr>
              <a:t>  </a:t>
            </a:r>
          </a:p>
          <a:p>
            <a:pPr algn="ctr" eaLnBrk="0" hangingPunct="0">
              <a:lnSpc>
                <a:spcPct val="130000"/>
              </a:lnSpc>
            </a:pPr>
            <a:r>
              <a:rPr lang="tr-TR" sz="3600" b="1">
                <a:solidFill>
                  <a:schemeClr val="hlink"/>
                </a:solidFill>
                <a:latin typeface="Comic Sans MS" pitchFamily="66" charset="0"/>
              </a:rPr>
              <a:t>İBN-İ SİNA</a:t>
            </a:r>
          </a:p>
        </p:txBody>
      </p:sp>
      <p:graphicFrame>
        <p:nvGraphicFramePr>
          <p:cNvPr id="31748" name="Object 4"/>
          <p:cNvGraphicFramePr>
            <a:graphicFrameLocks noChangeAspect="1"/>
          </p:cNvGraphicFramePr>
          <p:nvPr/>
        </p:nvGraphicFramePr>
        <p:xfrm>
          <a:off x="1143000" y="2285992"/>
          <a:ext cx="2825750" cy="3779846"/>
        </p:xfrm>
        <a:graphic>
          <a:graphicData uri="http://schemas.openxmlformats.org/presentationml/2006/ole">
            <p:oleObj spid="_x0000_s31781" name="Klip" r:id="rId4" imgW="3100388" imgH="4313238" progId="">
              <p:embed/>
            </p:oleObj>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endParaRPr lang="tr-TR"/>
          </a:p>
        </p:txBody>
      </p:sp>
      <p:pic>
        <p:nvPicPr>
          <p:cNvPr id="118787" name="Picture 3"/>
          <p:cNvPicPr>
            <a:picLocks noGrp="1" noChangeAspect="1" noChangeArrowheads="1"/>
          </p:cNvPicPr>
          <p:nvPr>
            <p:ph idx="1"/>
          </p:nvPr>
        </p:nvPicPr>
        <p:blipFill>
          <a:blip r:embed="rId3" cstate="print"/>
          <a:srcRect/>
          <a:stretch>
            <a:fillRect/>
          </a:stretch>
        </p:blipFill>
        <p:spPr>
          <a:xfrm>
            <a:off x="0" y="0"/>
            <a:ext cx="9144000" cy="6858000"/>
          </a:xfrm>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3" cstate="print"/>
          <a:srcRect/>
          <a:stretch>
            <a:fillRect/>
          </a:stretch>
        </p:blipFill>
        <p:spPr bwMode="auto">
          <a:xfrm>
            <a:off x="1908175" y="1142984"/>
            <a:ext cx="5257800" cy="3467116"/>
          </a:xfrm>
          <a:prstGeom prst="rect">
            <a:avLst/>
          </a:prstGeom>
          <a:noFill/>
          <a:ln w="9525">
            <a:noFill/>
            <a:miter lim="800000"/>
            <a:headEnd/>
            <a:tailEnd/>
          </a:ln>
          <a:effectLst/>
        </p:spPr>
      </p:pic>
      <p:sp>
        <p:nvSpPr>
          <p:cNvPr id="46083" name="Rectangle 3"/>
          <p:cNvSpPr>
            <a:spLocks noGrp="1" noChangeArrowheads="1"/>
          </p:cNvSpPr>
          <p:nvPr>
            <p:ph type="title"/>
          </p:nvPr>
        </p:nvSpPr>
        <p:spPr>
          <a:xfrm>
            <a:off x="0" y="-142900"/>
            <a:ext cx="9144000" cy="1357321"/>
          </a:xfrm>
        </p:spPr>
        <p:txBody>
          <a:bodyPr/>
          <a:lstStyle/>
          <a:p>
            <a:pPr algn="ctr"/>
            <a:r>
              <a:rPr lang="tr-TR" sz="4000" b="1" dirty="0">
                <a:solidFill>
                  <a:srgbClr val="9933FF"/>
                </a:solidFill>
              </a:rPr>
              <a:t>Çalışmadan başarılı olabilir miyim?</a:t>
            </a:r>
            <a:endParaRPr lang="tr-TR" sz="3600" dirty="0">
              <a:solidFill>
                <a:srgbClr val="9933FF"/>
              </a:solidFill>
              <a:latin typeface="Verdana" pitchFamily="34" charset="0"/>
            </a:endParaRPr>
          </a:p>
        </p:txBody>
      </p:sp>
      <p:sp>
        <p:nvSpPr>
          <p:cNvPr id="46085" name="Rectangle 5"/>
          <p:cNvSpPr>
            <a:spLocks noChangeArrowheads="1"/>
          </p:cNvSpPr>
          <p:nvPr/>
        </p:nvSpPr>
        <p:spPr bwMode="auto">
          <a:xfrm>
            <a:off x="0" y="4000505"/>
            <a:ext cx="8858281" cy="2985433"/>
          </a:xfrm>
          <a:prstGeom prst="rect">
            <a:avLst/>
          </a:prstGeom>
          <a:noFill/>
          <a:ln w="9525">
            <a:noFill/>
            <a:miter lim="800000"/>
            <a:headEnd/>
            <a:tailEnd/>
          </a:ln>
          <a:effectLst/>
        </p:spPr>
        <p:txBody>
          <a:bodyPr wrap="square">
            <a:spAutoFit/>
          </a:bodyPr>
          <a:lstStyle/>
          <a:p>
            <a:pPr algn="ctr"/>
            <a:r>
              <a:rPr lang="tr-TR" sz="3600" b="1" dirty="0">
                <a:solidFill>
                  <a:srgbClr val="669900"/>
                </a:solidFill>
              </a:rPr>
              <a:t>Yatarak  </a:t>
            </a:r>
          </a:p>
          <a:p>
            <a:pPr algn="ctr"/>
            <a:r>
              <a:rPr lang="tr-TR" sz="3200" b="1" dirty="0">
                <a:solidFill>
                  <a:srgbClr val="9933FF"/>
                </a:solidFill>
              </a:rPr>
              <a:t>BAŞARIYA ULAŞANLAR</a:t>
            </a:r>
            <a:r>
              <a:rPr lang="tr-TR" sz="3200" b="1" dirty="0"/>
              <a:t>  </a:t>
            </a:r>
          </a:p>
          <a:p>
            <a:pPr algn="ctr"/>
            <a:r>
              <a:rPr lang="tr-TR" sz="6000" dirty="0">
                <a:solidFill>
                  <a:srgbClr val="FF9900"/>
                </a:solidFill>
                <a:latin typeface="Comic Sans MS" pitchFamily="66" charset="0"/>
              </a:rPr>
              <a:t>    Sadece  </a:t>
            </a:r>
            <a:r>
              <a:rPr lang="tr-TR" sz="6000" dirty="0" smtClean="0">
                <a:solidFill>
                  <a:srgbClr val="FF9900"/>
                </a:solidFill>
                <a:latin typeface="Comic Sans MS" pitchFamily="66" charset="0"/>
              </a:rPr>
              <a:t>tavuklardır </a:t>
            </a:r>
            <a:r>
              <a:rPr lang="tr-TR" sz="6000" dirty="0" smtClean="0">
                <a:solidFill>
                  <a:srgbClr val="FF9900"/>
                </a:solidFill>
                <a:latin typeface="Comic Sans MS" pitchFamily="66" charset="0"/>
                <a:sym typeface="Wingdings" pitchFamily="2" charset="2"/>
              </a:rPr>
              <a:t></a:t>
            </a:r>
            <a:endParaRPr lang="tr-TR" sz="6000" dirty="0">
              <a:solidFill>
                <a:srgbClr val="FF9900"/>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1858" name="Picture 2"/>
          <p:cNvPicPr>
            <a:picLocks noGrp="1" noChangeAspect="1" noChangeArrowheads="1"/>
          </p:cNvPicPr>
          <p:nvPr>
            <p:ph type="title"/>
          </p:nvPr>
        </p:nvPicPr>
        <p:blipFill>
          <a:blip r:embed="rId4" cstate="print"/>
          <a:srcRect/>
          <a:stretch>
            <a:fillRect/>
          </a:stretch>
        </p:blipFill>
        <p:spPr>
          <a:xfrm>
            <a:off x="395288" y="188913"/>
            <a:ext cx="8153400" cy="3886200"/>
          </a:xfrm>
          <a:noFill/>
          <a:ln/>
        </p:spPr>
      </p:pic>
      <p:sp>
        <p:nvSpPr>
          <p:cNvPr id="121859" name="Rectangle 3"/>
          <p:cNvSpPr>
            <a:spLocks noGrp="1" noChangeArrowheads="1"/>
          </p:cNvSpPr>
          <p:nvPr>
            <p:ph idx="1"/>
          </p:nvPr>
        </p:nvSpPr>
        <p:spPr>
          <a:xfrm>
            <a:off x="1116013" y="4221163"/>
            <a:ext cx="7772400" cy="2316162"/>
          </a:xfrm>
          <a:noFill/>
          <a:ln/>
        </p:spPr>
        <p:txBody>
          <a:bodyPr>
            <a:normAutofit fontScale="55000" lnSpcReduction="20000"/>
          </a:bodyPr>
          <a:lstStyle/>
          <a:p>
            <a:pPr>
              <a:lnSpc>
                <a:spcPct val="90000"/>
              </a:lnSpc>
              <a:buFontTx/>
              <a:buNone/>
            </a:pPr>
            <a:r>
              <a:rPr lang="tr-TR" sz="4000" b="1" dirty="0">
                <a:solidFill>
                  <a:schemeClr val="bg1"/>
                </a:solidFill>
                <a:latin typeface="Verdana" pitchFamily="34" charset="0"/>
              </a:rPr>
              <a:t>Dinlemek bir beceridir, </a:t>
            </a:r>
          </a:p>
          <a:p>
            <a:pPr>
              <a:lnSpc>
                <a:spcPct val="90000"/>
              </a:lnSpc>
              <a:buFontTx/>
              <a:buNone/>
            </a:pPr>
            <a:r>
              <a:rPr lang="tr-TR" sz="4000" dirty="0">
                <a:solidFill>
                  <a:srgbClr val="FF9966"/>
                </a:solidFill>
                <a:latin typeface="Verdana" pitchFamily="34" charset="0"/>
              </a:rPr>
              <a:t>Dinlediğiniz için,</a:t>
            </a:r>
          </a:p>
          <a:p>
            <a:pPr>
              <a:lnSpc>
                <a:spcPct val="90000"/>
              </a:lnSpc>
              <a:buFontTx/>
              <a:buNone/>
            </a:pPr>
            <a:r>
              <a:rPr lang="tr-TR" sz="7000" b="1" dirty="0">
                <a:solidFill>
                  <a:srgbClr val="CCFF33"/>
                </a:solidFill>
                <a:latin typeface="Monotype Corsiva" pitchFamily="66" charset="0"/>
              </a:rPr>
              <a:t>Teşekkürler </a:t>
            </a:r>
            <a:r>
              <a:rPr lang="tr-TR" sz="7000" b="1" dirty="0" smtClean="0">
                <a:solidFill>
                  <a:srgbClr val="CCFF33"/>
                </a:solidFill>
                <a:latin typeface="Monotype Corsiva" pitchFamily="66" charset="0"/>
              </a:rPr>
              <a:t>…</a:t>
            </a:r>
          </a:p>
          <a:p>
            <a:pPr>
              <a:lnSpc>
                <a:spcPct val="90000"/>
              </a:lnSpc>
              <a:buFontTx/>
              <a:buNone/>
            </a:pPr>
            <a:r>
              <a:rPr lang="tr-TR" sz="7000" b="1" dirty="0" smtClean="0">
                <a:latin typeface="Monotype Corsiva" pitchFamily="66" charset="0"/>
              </a:rPr>
              <a:t>…Ali GÖK…</a:t>
            </a:r>
            <a:endParaRPr lang="tr-TR" sz="7000" b="1" dirty="0">
              <a:latin typeface="Monotype Corsiva" pitchFamily="66" charset="0"/>
            </a:endParaRPr>
          </a:p>
          <a:p>
            <a:pPr>
              <a:lnSpc>
                <a:spcPct val="90000"/>
              </a:lnSpc>
              <a:buFontTx/>
              <a:buNone/>
            </a:pPr>
            <a:endParaRPr lang="tr-TR" sz="4000" dirty="0">
              <a:solidFill>
                <a:srgbClr val="3333CC"/>
              </a:solidFill>
              <a:latin typeface="Verdana" pitchFamily="34" charset="0"/>
            </a:endParaRPr>
          </a:p>
          <a:p>
            <a:pPr algn="just">
              <a:lnSpc>
                <a:spcPct val="90000"/>
              </a:lnSpc>
              <a:buFontTx/>
              <a:buNone/>
            </a:pPr>
            <a:r>
              <a:rPr lang="tr-TR" sz="2800" dirty="0"/>
              <a:t> </a:t>
            </a:r>
          </a:p>
        </p:txBody>
      </p:sp>
      <p:pic>
        <p:nvPicPr>
          <p:cNvPr id="121861" name="Picture 5" descr="ATT2265559"/>
          <p:cNvPicPr>
            <a:picLocks noChangeAspect="1" noChangeArrowheads="1" noCrop="1"/>
          </p:cNvPicPr>
          <p:nvPr/>
        </p:nvPicPr>
        <p:blipFill>
          <a:blip r:embed="rId5" cstate="print"/>
          <a:srcRect/>
          <a:stretch>
            <a:fillRect/>
          </a:stretch>
        </p:blipFill>
        <p:spPr bwMode="auto">
          <a:xfrm>
            <a:off x="685800" y="2362200"/>
            <a:ext cx="3733800" cy="2057400"/>
          </a:xfrm>
          <a:prstGeom prst="rect">
            <a:avLst/>
          </a:prstGeom>
          <a:noFill/>
        </p:spPr>
      </p:pic>
      <p:pic>
        <p:nvPicPr>
          <p:cNvPr id="121862" name="Picture 6" descr="ATT2265559"/>
          <p:cNvPicPr>
            <a:picLocks noChangeAspect="1" noChangeArrowheads="1" noCrop="1"/>
          </p:cNvPicPr>
          <p:nvPr/>
        </p:nvPicPr>
        <p:blipFill>
          <a:blip r:embed="rId5" cstate="print"/>
          <a:srcRect/>
          <a:stretch>
            <a:fillRect/>
          </a:stretch>
        </p:blipFill>
        <p:spPr bwMode="auto">
          <a:xfrm>
            <a:off x="323850" y="0"/>
            <a:ext cx="3733800" cy="2057400"/>
          </a:xfrm>
          <a:prstGeom prst="rect">
            <a:avLst/>
          </a:prstGeom>
          <a:noFill/>
        </p:spPr>
      </p:pic>
      <p:pic>
        <p:nvPicPr>
          <p:cNvPr id="121863" name="Picture 7" descr="ATT2265559"/>
          <p:cNvPicPr>
            <a:picLocks noChangeAspect="1" noChangeArrowheads="1" noCrop="1"/>
          </p:cNvPicPr>
          <p:nvPr/>
        </p:nvPicPr>
        <p:blipFill>
          <a:blip r:embed="rId5" cstate="print"/>
          <a:srcRect/>
          <a:stretch>
            <a:fillRect/>
          </a:stretch>
        </p:blipFill>
        <p:spPr bwMode="auto">
          <a:xfrm>
            <a:off x="4876800" y="0"/>
            <a:ext cx="3733800" cy="2057400"/>
          </a:xfrm>
          <a:prstGeom prst="rect">
            <a:avLst/>
          </a:prstGeom>
          <a:noFill/>
        </p:spPr>
      </p:pic>
      <p:pic>
        <p:nvPicPr>
          <p:cNvPr id="121864" name="Picture 8" descr="ATT2265559"/>
          <p:cNvPicPr>
            <a:picLocks noChangeAspect="1" noChangeArrowheads="1" noCrop="1"/>
          </p:cNvPicPr>
          <p:nvPr/>
        </p:nvPicPr>
        <p:blipFill>
          <a:blip r:embed="rId5" cstate="print"/>
          <a:srcRect/>
          <a:stretch>
            <a:fillRect/>
          </a:stretch>
        </p:blipFill>
        <p:spPr bwMode="auto">
          <a:xfrm>
            <a:off x="4953000" y="2209800"/>
            <a:ext cx="3733800" cy="2057400"/>
          </a:xfrm>
          <a:prstGeom prst="rect">
            <a:avLst/>
          </a:prstGeom>
          <a:noFill/>
        </p:spPr>
      </p:pic>
      <p:pic>
        <p:nvPicPr>
          <p:cNvPr id="121865" name="Picture 9" descr="ATT2265559"/>
          <p:cNvPicPr>
            <a:picLocks noChangeAspect="1" noChangeArrowheads="1" noCrop="1"/>
          </p:cNvPicPr>
          <p:nvPr/>
        </p:nvPicPr>
        <p:blipFill>
          <a:blip r:embed="rId5" cstate="print"/>
          <a:srcRect/>
          <a:stretch>
            <a:fillRect/>
          </a:stretch>
        </p:blipFill>
        <p:spPr bwMode="auto">
          <a:xfrm>
            <a:off x="5105400" y="4572000"/>
            <a:ext cx="3733800" cy="2057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21858"/>
                                        </p:tgtEl>
                                        <p:attrNameLst>
                                          <p:attrName>style.visibility</p:attrName>
                                        </p:attrNameLst>
                                      </p:cBhvr>
                                      <p:to>
                                        <p:strVal val="visible"/>
                                      </p:to>
                                    </p:set>
                                    <p:anim calcmode="lin" valueType="num">
                                      <p:cBhvr additive="base">
                                        <p:cTn id="7" dur="500" fill="hold"/>
                                        <p:tgtEl>
                                          <p:spTgt spid="121858"/>
                                        </p:tgtEl>
                                        <p:attrNameLst>
                                          <p:attrName>ppt_x</p:attrName>
                                        </p:attrNameLst>
                                      </p:cBhvr>
                                      <p:tavLst>
                                        <p:tav tm="0">
                                          <p:val>
                                            <p:strVal val="#ppt_x"/>
                                          </p:val>
                                        </p:tav>
                                        <p:tav tm="100000">
                                          <p:val>
                                            <p:strVal val="#ppt_x"/>
                                          </p:val>
                                        </p:tav>
                                      </p:tavLst>
                                    </p:anim>
                                    <p:anim calcmode="lin" valueType="num">
                                      <p:cBhvr additive="base">
                                        <p:cTn id="8" dur="500" fill="hold"/>
                                        <p:tgtEl>
                                          <p:spTgt spid="12185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121859">
                                            <p:txEl>
                                              <p:pRg st="0" end="0"/>
                                            </p:txEl>
                                          </p:spTgt>
                                        </p:tgtEl>
                                        <p:attrNameLst>
                                          <p:attrName>style.visibility</p:attrName>
                                        </p:attrNameLst>
                                      </p:cBhvr>
                                      <p:to>
                                        <p:strVal val="visible"/>
                                      </p:to>
                                    </p:set>
                                    <p:anim calcmode="lin" valueType="num">
                                      <p:cBhvr additive="base">
                                        <p:cTn id="12" dur="500" fill="hold"/>
                                        <p:tgtEl>
                                          <p:spTgt spid="12185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1859">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121859">
                                            <p:txEl>
                                              <p:pRg st="1" end="1"/>
                                            </p:txEl>
                                          </p:spTgt>
                                        </p:tgtEl>
                                        <p:attrNameLst>
                                          <p:attrName>style.visibility</p:attrName>
                                        </p:attrNameLst>
                                      </p:cBhvr>
                                      <p:to>
                                        <p:strVal val="visible"/>
                                      </p:to>
                                    </p:set>
                                    <p:anim calcmode="lin" valueType="num">
                                      <p:cBhvr additive="base">
                                        <p:cTn id="17" dur="500" fill="hold"/>
                                        <p:tgtEl>
                                          <p:spTgt spid="12185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1859">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121859">
                                            <p:txEl>
                                              <p:pRg st="2" end="2"/>
                                            </p:txEl>
                                          </p:spTgt>
                                        </p:tgtEl>
                                        <p:attrNameLst>
                                          <p:attrName>style.visibility</p:attrName>
                                        </p:attrNameLst>
                                      </p:cBhvr>
                                      <p:to>
                                        <p:strVal val="visible"/>
                                      </p:to>
                                    </p:set>
                                    <p:anim calcmode="lin" valueType="num">
                                      <p:cBhvr additive="base">
                                        <p:cTn id="22" dur="500" fill="hold"/>
                                        <p:tgtEl>
                                          <p:spTgt spid="12185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2185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121859">
                                            <p:txEl>
                                              <p:pRg st="3" end="3"/>
                                            </p:txEl>
                                          </p:spTgt>
                                        </p:tgtEl>
                                        <p:attrNameLst>
                                          <p:attrName>style.visibility</p:attrName>
                                        </p:attrNameLst>
                                      </p:cBhvr>
                                      <p:to>
                                        <p:strVal val="visible"/>
                                      </p:to>
                                    </p:set>
                                    <p:anim calcmode="lin" valueType="num">
                                      <p:cBhvr additive="base">
                                        <p:cTn id="28" dur="500" fill="hold"/>
                                        <p:tgtEl>
                                          <p:spTgt spid="121859">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21859">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çerik Yer Tutucusu 11"/>
          <p:cNvSpPr>
            <a:spLocks noGrp="1"/>
          </p:cNvSpPr>
          <p:nvPr>
            <p:ph idx="1"/>
          </p:nvPr>
        </p:nvSpPr>
        <p:spPr>
          <a:xfrm>
            <a:off x="457200" y="764704"/>
            <a:ext cx="8229600" cy="5559896"/>
          </a:xfrm>
        </p:spPr>
        <p:txBody>
          <a:bodyPr>
            <a:normAutofit fontScale="92500"/>
          </a:bodyPr>
          <a:lstStyle/>
          <a:p>
            <a:pPr marL="0" indent="0">
              <a:buNone/>
            </a:pPr>
            <a:r>
              <a:rPr lang="tr-TR" b="1" u="sng" dirty="0" smtClean="0"/>
              <a:t>TATMİN EDİCİ: </a:t>
            </a:r>
            <a:r>
              <a:rPr lang="tr-TR" sz="2000" dirty="0"/>
              <a:t>T</a:t>
            </a:r>
            <a:r>
              <a:rPr lang="tr-TR" sz="2000" dirty="0" smtClean="0"/>
              <a:t>atmin </a:t>
            </a:r>
            <a:r>
              <a:rPr lang="tr-TR" sz="2000" dirty="0"/>
              <a:t>olmadığımız bir hedef bizi motive etmez böylece ona ulaşmak için gerekli olan hırsımız kaybolur. Konulan hedefe ulaştığınızda “uğraştığıma değdi” diyebilmelisiniz. Eğer koyduğunuz hedefe ulaştığınızda bu size tatmin sağlamıyorsa tüm çaba boşuna gitmiş demektir. Hedefleriniz başkalarını tatmin etmekten daha çok, sizi mutlu etmelidir.</a:t>
            </a:r>
            <a:endParaRPr lang="tr-TR" sz="2000" dirty="0" smtClean="0"/>
          </a:p>
          <a:p>
            <a:pPr marL="0" indent="0">
              <a:buNone/>
            </a:pPr>
            <a:r>
              <a:rPr lang="tr-TR" b="1" u="sng" dirty="0" smtClean="0"/>
              <a:t>ORTAK:</a:t>
            </a:r>
            <a:r>
              <a:rPr lang="tr-TR" dirty="0" smtClean="0"/>
              <a:t> </a:t>
            </a:r>
            <a:r>
              <a:rPr lang="tr-TR" sz="2000" dirty="0"/>
              <a:t> </a:t>
            </a:r>
            <a:r>
              <a:rPr lang="tr-TR" sz="2000" dirty="0" smtClean="0"/>
              <a:t>Hedef belirlerken </a:t>
            </a:r>
            <a:r>
              <a:rPr lang="tr-TR" sz="2000" dirty="0"/>
              <a:t>o hedefe doğru ortak hareket edeceğiniz insanların fikirlerini almıyor, onları hedefe ortak etmiyorsak, başarısızlık kaçınılmazdır</a:t>
            </a:r>
            <a:r>
              <a:rPr lang="tr-TR" sz="2000" dirty="0" smtClean="0"/>
              <a:t>. Burada kasıt illaki çevremizin söylediği hedefe yönelmek değil, anne-babamızın, kardeşimizin, yakın arkadaşlarımızın bizi hangi mesleğe yakıştırdığını saptayıp, sonrasında o hedef sizi de tatmin ediyorsa, bu hedef doğrultusunda yolunuza devam etmelisiniz.</a:t>
            </a:r>
          </a:p>
          <a:p>
            <a:pPr marL="0" indent="0">
              <a:buNone/>
            </a:pPr>
            <a:r>
              <a:rPr lang="tr-TR" b="1" u="sng" dirty="0" smtClean="0"/>
              <a:t>MANTIKLI:</a:t>
            </a:r>
            <a:r>
              <a:rPr lang="tr-TR" dirty="0" smtClean="0"/>
              <a:t> </a:t>
            </a:r>
            <a:r>
              <a:rPr lang="tr-TR" sz="2000" dirty="0" smtClean="0"/>
              <a:t>Mantıklı olmayan hedef değersizdir. Örneğin, kan görmeye dayanamayan birinin doktor olmak istemesi mantıksızdır. Yükseklik korkusu olan birisinin mimar olmak istemesi mantıksızdır. Koyacağımız hedefler kişilik yapımıza uygun olmalıdır.</a:t>
            </a:r>
            <a:r>
              <a:rPr lang="tr-TR" sz="2000" dirty="0"/>
              <a:t/>
            </a:r>
            <a:br>
              <a:rPr lang="tr-TR" sz="2000" dirty="0"/>
            </a:br>
            <a:r>
              <a:rPr lang="tr-TR" dirty="0"/>
              <a:t/>
            </a:r>
            <a:br>
              <a:rPr lang="tr-TR" dirty="0"/>
            </a:br>
            <a:endParaRPr lang="tr-TR" dirty="0"/>
          </a:p>
        </p:txBody>
      </p:sp>
    </p:spTree>
    <p:extLst>
      <p:ext uri="{BB962C8B-B14F-4D97-AF65-F5344CB8AC3E}">
        <p14:creationId xmlns="" xmlns:p14="http://schemas.microsoft.com/office/powerpoint/2010/main" val="3732509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487888"/>
          </a:xfrm>
        </p:spPr>
        <p:txBody>
          <a:bodyPr/>
          <a:lstStyle/>
          <a:p>
            <a:pPr marL="0" indent="0">
              <a:buNone/>
            </a:pPr>
            <a:r>
              <a:rPr lang="tr-TR" b="1" u="sng" dirty="0" smtClean="0"/>
              <a:t>BELİRGİN:</a:t>
            </a:r>
            <a:r>
              <a:rPr lang="tr-TR" dirty="0" smtClean="0"/>
              <a:t> </a:t>
            </a:r>
            <a:r>
              <a:rPr lang="tr-TR" sz="2000" dirty="0" smtClean="0"/>
              <a:t>Hedefiniz net, iyi tanımlanmış olmalıdır. Ben ilerde büyük adam olacağım demek bir hedef değildir. Ama ben ilerde öğretmen olacağım. Bunu  için önce 4 yıl lise sonra 4 yıl üniversite okumam gerekiyor derseniz hedefiniz belirginleşmiş olur.</a:t>
            </a:r>
          </a:p>
          <a:p>
            <a:pPr marL="0" indent="0">
              <a:buNone/>
            </a:pPr>
            <a:r>
              <a:rPr lang="tr-TR" b="1" u="sng" dirty="0" smtClean="0"/>
              <a:t>ULAŞILABİLİR:</a:t>
            </a:r>
            <a:r>
              <a:rPr lang="tr-TR" dirty="0" smtClean="0"/>
              <a:t> </a:t>
            </a:r>
            <a:r>
              <a:rPr lang="tr-TR" sz="2000" dirty="0" smtClean="0"/>
              <a:t>Eğer hedefiniz ulaşılabilir değilse önünüzde bir hayal olarak kalır. Eğer mevcut kapasitenizden çok yüksek bir hedef önünüze koyarsanız, o hedefe ulaşmanız çok zor olacağından bu hedef sizi moral-motivasyon açısından daha da geriye götürecektir. Bu yüzden ulaşmak istediğiniz düzey mevcut başarı durumunuzla paralel olmalı, ancak başarınızı yukarılara çekmek içinse sürekli mücadele etmelisiniz. </a:t>
            </a:r>
          </a:p>
          <a:p>
            <a:pPr marL="0" indent="0">
              <a:buNone/>
            </a:pPr>
            <a:r>
              <a:rPr lang="tr-TR" b="1" u="sng" dirty="0" smtClean="0"/>
              <a:t>LİMİTLERİ KONULMUŞ: </a:t>
            </a:r>
            <a:r>
              <a:rPr lang="tr-TR" sz="2000" dirty="0" smtClean="0"/>
              <a:t>Hedeflerinizin zaman, yer ve sayı olarak belirlenmesi gerekir. Yani ben bu hedefime ne kadar zaman sonra ulaşabilirim, bu süreçte hangi mekanlardan geçmem gerek ve hedefime ulaştığım takdirde finansal açıdan ne kadar kazanacağım, bu hedefin istihdam durumu nasıl sorularının cevabını bilmeniz gerekmektedir.</a:t>
            </a:r>
            <a:endParaRPr lang="tr-TR" sz="2000" dirty="0"/>
          </a:p>
        </p:txBody>
      </p:sp>
    </p:spTree>
    <p:extLst>
      <p:ext uri="{BB962C8B-B14F-4D97-AF65-F5344CB8AC3E}">
        <p14:creationId xmlns="" xmlns:p14="http://schemas.microsoft.com/office/powerpoint/2010/main" val="3845213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68313" y="0"/>
            <a:ext cx="7772400" cy="1484784"/>
          </a:xfrm>
        </p:spPr>
        <p:txBody>
          <a:bodyPr>
            <a:normAutofit/>
          </a:bodyPr>
          <a:lstStyle/>
          <a:p>
            <a:pPr algn="ctr"/>
            <a:r>
              <a:rPr lang="tr-TR" sz="5400" b="1" dirty="0">
                <a:solidFill>
                  <a:schemeClr val="tx1"/>
                </a:solidFill>
                <a:latin typeface="Monotype Corsiva" pitchFamily="66" charset="0"/>
              </a:rPr>
              <a:t>HEDEFİNİZ BELLİ Mİ ?</a:t>
            </a:r>
            <a:endParaRPr lang="en-AU" sz="5400" dirty="0">
              <a:solidFill>
                <a:schemeClr val="tx1"/>
              </a:solidFill>
              <a:latin typeface="Monotype Corsiva" pitchFamily="66" charset="0"/>
            </a:endParaRPr>
          </a:p>
        </p:txBody>
      </p:sp>
      <p:sp>
        <p:nvSpPr>
          <p:cNvPr id="106499" name="Rectangle 3"/>
          <p:cNvSpPr>
            <a:spLocks noGrp="1" noChangeArrowheads="1"/>
          </p:cNvSpPr>
          <p:nvPr>
            <p:ph type="body" sz="half" idx="1"/>
          </p:nvPr>
        </p:nvSpPr>
        <p:spPr>
          <a:xfrm>
            <a:off x="539552" y="1772816"/>
            <a:ext cx="7920880" cy="2160240"/>
          </a:xfrm>
        </p:spPr>
        <p:txBody>
          <a:bodyPr/>
          <a:lstStyle/>
          <a:p>
            <a:pPr algn="ctr">
              <a:buNone/>
            </a:pPr>
            <a:r>
              <a:rPr lang="en-AU" dirty="0" err="1">
                <a:latin typeface="Comic Sans MS" pitchFamily="66" charset="0"/>
              </a:rPr>
              <a:t>Hedefi</a:t>
            </a:r>
            <a:r>
              <a:rPr lang="en-AU" dirty="0">
                <a:latin typeface="Comic Sans MS" pitchFamily="66" charset="0"/>
              </a:rPr>
              <a:t> belli </a:t>
            </a:r>
            <a:r>
              <a:rPr lang="en-AU" dirty="0" err="1">
                <a:latin typeface="Comic Sans MS" pitchFamily="66" charset="0"/>
              </a:rPr>
              <a:t>olmayan</a:t>
            </a:r>
            <a:r>
              <a:rPr lang="en-AU" dirty="0">
                <a:latin typeface="Comic Sans MS" pitchFamily="66" charset="0"/>
              </a:rPr>
              <a:t> </a:t>
            </a:r>
            <a:r>
              <a:rPr lang="en-AU" dirty="0" err="1">
                <a:latin typeface="Comic Sans MS" pitchFamily="66" charset="0"/>
              </a:rPr>
              <a:t>gemiye</a:t>
            </a:r>
            <a:r>
              <a:rPr lang="en-AU" dirty="0">
                <a:latin typeface="Comic Sans MS" pitchFamily="66" charset="0"/>
              </a:rPr>
              <a:t> </a:t>
            </a:r>
            <a:r>
              <a:rPr lang="en-AU" dirty="0" err="1">
                <a:latin typeface="Comic Sans MS" pitchFamily="66" charset="0"/>
              </a:rPr>
              <a:t>hiçbir</a:t>
            </a:r>
            <a:r>
              <a:rPr lang="en-AU" dirty="0">
                <a:latin typeface="Comic Sans MS" pitchFamily="66" charset="0"/>
              </a:rPr>
              <a:t> </a:t>
            </a:r>
            <a:r>
              <a:rPr lang="en-AU" dirty="0" err="1">
                <a:latin typeface="Comic Sans MS" pitchFamily="66" charset="0"/>
              </a:rPr>
              <a:t>rüzgar</a:t>
            </a:r>
            <a:r>
              <a:rPr lang="en-AU" dirty="0">
                <a:latin typeface="Comic Sans MS" pitchFamily="66" charset="0"/>
              </a:rPr>
              <a:t> </a:t>
            </a:r>
            <a:r>
              <a:rPr lang="tr-TR" dirty="0">
                <a:latin typeface="Comic Sans MS" pitchFamily="66" charset="0"/>
              </a:rPr>
              <a:t>y</a:t>
            </a:r>
            <a:r>
              <a:rPr lang="en-AU" dirty="0">
                <a:latin typeface="Comic Sans MS" pitchFamily="66" charset="0"/>
              </a:rPr>
              <a:t>ardım </a:t>
            </a:r>
            <a:r>
              <a:rPr lang="en-AU" dirty="0" smtClean="0">
                <a:latin typeface="Comic Sans MS" pitchFamily="66" charset="0"/>
              </a:rPr>
              <a:t>etmez</a:t>
            </a:r>
            <a:endParaRPr lang="tr-TR" dirty="0">
              <a:solidFill>
                <a:srgbClr val="CCFFCC"/>
              </a:solidFill>
              <a:latin typeface="Comic Sans MS" pitchFamily="66" charset="0"/>
            </a:endParaRPr>
          </a:p>
          <a:p>
            <a:pPr>
              <a:buFontTx/>
              <a:buNone/>
            </a:pPr>
            <a:r>
              <a:rPr lang="tr-TR" sz="2400" dirty="0"/>
              <a:t>     </a:t>
            </a:r>
            <a:endParaRPr lang="en-AU" sz="2400" dirty="0"/>
          </a:p>
        </p:txBody>
      </p:sp>
      <p:pic>
        <p:nvPicPr>
          <p:cNvPr id="106501" name="Picture 5" descr="SAIL002"/>
          <p:cNvPicPr>
            <a:picLocks noGrp="1" noChangeAspect="1" noChangeArrowheads="1"/>
          </p:cNvPicPr>
          <p:nvPr>
            <p:ph sz="half" idx="2"/>
          </p:nvPr>
        </p:nvPicPr>
        <p:blipFill>
          <a:blip r:embed="rId3" cstate="print"/>
          <a:srcRect/>
          <a:stretch>
            <a:fillRect/>
          </a:stretch>
        </p:blipFill>
        <p:spPr>
          <a:xfrm>
            <a:off x="251521" y="2636912"/>
            <a:ext cx="8892479" cy="4217641"/>
          </a:xfrm>
          <a:noFill/>
          <a:ln/>
        </p:spPr>
      </p:pic>
    </p:spTree>
  </p:cSld>
  <p:clrMapOvr>
    <a:masterClrMapping/>
  </p:clrMapOvr>
  <p:transition spd="slow">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8" name="Picture 4" descr="10968MiniPicture"/>
          <p:cNvPicPr>
            <a:picLocks noChangeAspect="1" noChangeArrowheads="1" noCrop="1"/>
          </p:cNvPicPr>
          <p:nvPr/>
        </p:nvPicPr>
        <p:blipFill>
          <a:blip r:embed="rId3" cstate="print"/>
          <a:srcRect/>
          <a:stretch>
            <a:fillRect/>
          </a:stretch>
        </p:blipFill>
        <p:spPr bwMode="auto">
          <a:xfrm>
            <a:off x="7507288" y="4581525"/>
            <a:ext cx="1636712" cy="2276475"/>
          </a:xfrm>
          <a:prstGeom prst="rect">
            <a:avLst/>
          </a:prstGeom>
          <a:noFill/>
        </p:spPr>
      </p:pic>
      <p:sp>
        <p:nvSpPr>
          <p:cNvPr id="72709" name="Text Box 5"/>
          <p:cNvSpPr txBox="1">
            <a:spLocks noChangeArrowheads="1"/>
          </p:cNvSpPr>
          <p:nvPr/>
        </p:nvSpPr>
        <p:spPr bwMode="auto">
          <a:xfrm>
            <a:off x="179388" y="1628775"/>
            <a:ext cx="8713787" cy="5509200"/>
          </a:xfrm>
          <a:prstGeom prst="rect">
            <a:avLst/>
          </a:prstGeom>
          <a:noFill/>
          <a:ln w="9525">
            <a:noFill/>
            <a:miter lim="800000"/>
            <a:headEnd type="none" w="sm" len="sm"/>
            <a:tailEnd type="none" w="sm" len="sm"/>
          </a:ln>
          <a:effectLst/>
        </p:spPr>
        <p:txBody>
          <a:bodyPr>
            <a:spAutoFit/>
          </a:bodyPr>
          <a:lstStyle/>
          <a:p>
            <a:pPr eaLnBrk="0" hangingPunct="0">
              <a:buClr>
                <a:schemeClr val="bg1"/>
              </a:buClr>
            </a:pPr>
            <a:r>
              <a:rPr lang="tr-TR" sz="2400" dirty="0" smtClean="0">
                <a:effectLst>
                  <a:outerShdw blurRad="38100" dist="38100" dir="2700000" algn="tl">
                    <a:srgbClr val="FFFFFF"/>
                  </a:outerShdw>
                </a:effectLst>
                <a:latin typeface="Calibri" pitchFamily="34" charset="0"/>
              </a:rPr>
              <a:t>‘’Ben ‘ne’ çalışıyorum ve ‘niçin’ çalışıyorum?’’ sorusunun yanıtını açıkça kendinize verin. Niçin çalışacağına ve ne çalışacağına karar vermiş bir öğrenci, şu sorulara kendi kafasında yanıt bulmuştur:</a:t>
            </a:r>
          </a:p>
          <a:p>
            <a:pPr marL="342900" indent="-342900" eaLnBrk="0" hangingPunct="0">
              <a:buClr>
                <a:schemeClr val="bg1"/>
              </a:buClr>
              <a:buFontTx/>
              <a:buChar char="-"/>
            </a:pPr>
            <a:r>
              <a:rPr lang="tr-TR" sz="2400" dirty="0" smtClean="0">
                <a:effectLst>
                  <a:outerShdw blurRad="38100" dist="38100" dir="2700000" algn="tl">
                    <a:srgbClr val="FFFFFF"/>
                  </a:outerShdw>
                </a:effectLst>
                <a:latin typeface="Calibri" pitchFamily="34" charset="0"/>
              </a:rPr>
              <a:t>Ne zaman çalışmalıyım?</a:t>
            </a:r>
          </a:p>
          <a:p>
            <a:pPr marL="342900" indent="-342900" eaLnBrk="0" hangingPunct="0">
              <a:buClr>
                <a:schemeClr val="bg1"/>
              </a:buClr>
              <a:buFontTx/>
              <a:buChar char="-"/>
            </a:pPr>
            <a:r>
              <a:rPr lang="tr-TR" sz="2400" dirty="0" smtClean="0">
                <a:effectLst>
                  <a:outerShdw blurRad="38100" dist="38100" dir="2700000" algn="tl">
                    <a:srgbClr val="FFFFFF"/>
                  </a:outerShdw>
                </a:effectLst>
                <a:latin typeface="Calibri" pitchFamily="34" charset="0"/>
              </a:rPr>
              <a:t>Ne kadar çalışmalıyım?</a:t>
            </a:r>
          </a:p>
          <a:p>
            <a:pPr marL="342900" indent="-342900" eaLnBrk="0" hangingPunct="0">
              <a:buClr>
                <a:schemeClr val="bg1"/>
              </a:buClr>
              <a:buFontTx/>
              <a:buChar char="-"/>
            </a:pPr>
            <a:r>
              <a:rPr lang="tr-TR" sz="2400" dirty="0" smtClean="0">
                <a:effectLst>
                  <a:outerShdw blurRad="38100" dist="38100" dir="2700000" algn="tl">
                    <a:srgbClr val="FFFFFF"/>
                  </a:outerShdw>
                </a:effectLst>
                <a:latin typeface="Calibri" pitchFamily="34" charset="0"/>
              </a:rPr>
              <a:t>Nereden, yani hangi kaynakları kullanarak çalışmalıyım?</a:t>
            </a:r>
          </a:p>
          <a:p>
            <a:pPr marL="342900" indent="-342900" eaLnBrk="0" hangingPunct="0">
              <a:buClr>
                <a:schemeClr val="bg1"/>
              </a:buClr>
              <a:buFontTx/>
              <a:buChar char="-"/>
            </a:pPr>
            <a:r>
              <a:rPr lang="tr-TR" sz="2400" dirty="0" smtClean="0">
                <a:effectLst>
                  <a:outerShdw blurRad="38100" dist="38100" dir="2700000" algn="tl">
                    <a:srgbClr val="FFFFFF"/>
                  </a:outerShdw>
                </a:effectLst>
                <a:latin typeface="Calibri" pitchFamily="34" charset="0"/>
              </a:rPr>
              <a:t>Nasıl çalışmalıyım?</a:t>
            </a:r>
          </a:p>
          <a:p>
            <a:pPr marL="342900" indent="-342900" eaLnBrk="0" hangingPunct="0">
              <a:buClr>
                <a:schemeClr val="bg1"/>
              </a:buClr>
              <a:buFontTx/>
              <a:buChar char="-"/>
            </a:pPr>
            <a:r>
              <a:rPr lang="tr-TR" sz="2400" dirty="0" smtClean="0">
                <a:effectLst>
                  <a:outerShdw blurRad="38100" dist="38100" dir="2700000" algn="tl">
                    <a:srgbClr val="FFFFFF"/>
                  </a:outerShdw>
                </a:effectLst>
                <a:latin typeface="Calibri" pitchFamily="34" charset="0"/>
              </a:rPr>
              <a:t>Hangi aralıklarla tekrarlamalıyım?</a:t>
            </a:r>
          </a:p>
          <a:p>
            <a:pPr marL="342900" indent="-342900" eaLnBrk="0" hangingPunct="0">
              <a:buClr>
                <a:schemeClr val="bg1"/>
              </a:buClr>
              <a:buFontTx/>
              <a:buChar char="-"/>
            </a:pPr>
            <a:endParaRPr lang="tr-TR" sz="2400" dirty="0">
              <a:effectLst>
                <a:outerShdw blurRad="38100" dist="38100" dir="2700000" algn="tl">
                  <a:srgbClr val="FFFFFF"/>
                </a:outerShdw>
              </a:effectLst>
              <a:latin typeface="Calibri" pitchFamily="34" charset="0"/>
            </a:endParaRPr>
          </a:p>
          <a:p>
            <a:pPr eaLnBrk="0" hangingPunct="0">
              <a:buClr>
                <a:schemeClr val="bg1"/>
              </a:buClr>
            </a:pPr>
            <a:r>
              <a:rPr lang="tr-TR" sz="2400" dirty="0">
                <a:effectLst>
                  <a:outerShdw blurRad="38100" dist="38100" dir="2700000" algn="tl">
                    <a:srgbClr val="FFFFFF"/>
                  </a:outerShdw>
                </a:effectLst>
                <a:latin typeface="Calibri" pitchFamily="34" charset="0"/>
              </a:rPr>
              <a:t> </a:t>
            </a:r>
            <a:r>
              <a:rPr lang="tr-TR" sz="2400" dirty="0" smtClean="0">
                <a:effectLst>
                  <a:outerShdw blurRad="38100" dist="38100" dir="2700000" algn="tl">
                    <a:srgbClr val="FFFFFF"/>
                  </a:outerShdw>
                </a:effectLst>
                <a:latin typeface="Calibri" pitchFamily="34" charset="0"/>
              </a:rPr>
              <a:t>     Bu soruların yanıtlarını sizin hedefiniz doğrultusunda</a:t>
            </a:r>
          </a:p>
          <a:p>
            <a:pPr eaLnBrk="0" hangingPunct="0">
              <a:buClr>
                <a:schemeClr val="bg1"/>
              </a:buClr>
            </a:pPr>
            <a:r>
              <a:rPr lang="tr-TR" sz="2400" dirty="0">
                <a:effectLst>
                  <a:outerShdw blurRad="38100" dist="38100" dir="2700000" algn="tl">
                    <a:srgbClr val="FFFFFF"/>
                  </a:outerShdw>
                </a:effectLst>
                <a:latin typeface="Calibri" pitchFamily="34" charset="0"/>
              </a:rPr>
              <a:t>i</a:t>
            </a:r>
            <a:r>
              <a:rPr lang="tr-TR" sz="2400" dirty="0" smtClean="0">
                <a:effectLst>
                  <a:outerShdw blurRad="38100" dist="38100" dir="2700000" algn="tl">
                    <a:srgbClr val="FFFFFF"/>
                  </a:outerShdw>
                </a:effectLst>
                <a:latin typeface="Calibri" pitchFamily="34" charset="0"/>
              </a:rPr>
              <a:t>yi bir planlama yaparak bulmanız gerekir. Elbette gerektiği</a:t>
            </a:r>
          </a:p>
          <a:p>
            <a:pPr eaLnBrk="0" hangingPunct="0">
              <a:buClr>
                <a:schemeClr val="bg1"/>
              </a:buClr>
            </a:pPr>
            <a:r>
              <a:rPr lang="tr-TR" sz="2400" dirty="0" smtClean="0">
                <a:effectLst>
                  <a:outerShdw blurRad="38100" dist="38100" dir="2700000" algn="tl">
                    <a:srgbClr val="FFFFFF"/>
                  </a:outerShdw>
                </a:effectLst>
                <a:latin typeface="Calibri" pitchFamily="34" charset="0"/>
              </a:rPr>
              <a:t>yerlerde çevrenizden (öğretmen, anne-baba, arkadaş vb.)</a:t>
            </a:r>
          </a:p>
          <a:p>
            <a:pPr eaLnBrk="0" hangingPunct="0">
              <a:buClr>
                <a:schemeClr val="bg1"/>
              </a:buClr>
            </a:pPr>
            <a:r>
              <a:rPr lang="tr-TR" sz="2400" dirty="0">
                <a:effectLst>
                  <a:outerShdw blurRad="38100" dist="38100" dir="2700000" algn="tl">
                    <a:srgbClr val="FFFFFF"/>
                  </a:outerShdw>
                </a:effectLst>
                <a:latin typeface="Calibri" pitchFamily="34" charset="0"/>
              </a:rPr>
              <a:t>y</a:t>
            </a:r>
            <a:r>
              <a:rPr lang="tr-TR" sz="2400" dirty="0" smtClean="0">
                <a:effectLst>
                  <a:outerShdw blurRad="38100" dist="38100" dir="2700000" algn="tl">
                    <a:srgbClr val="FFFFFF"/>
                  </a:outerShdw>
                </a:effectLst>
                <a:latin typeface="Calibri" pitchFamily="34" charset="0"/>
              </a:rPr>
              <a:t>ardım almaktan da çekinmemelisiniz.</a:t>
            </a:r>
            <a:endParaRPr lang="tr-TR" sz="3200" dirty="0">
              <a:effectLst>
                <a:outerShdw blurRad="38100" dist="38100" dir="2700000" algn="tl">
                  <a:srgbClr val="FFFFFF"/>
                </a:outerShdw>
              </a:effectLst>
              <a:latin typeface="Calibri" pitchFamily="34" charset="0"/>
            </a:endParaRPr>
          </a:p>
          <a:p>
            <a:pPr eaLnBrk="0" hangingPunct="0"/>
            <a:endParaRPr lang="tr-TR" sz="3200" dirty="0">
              <a:solidFill>
                <a:srgbClr val="66FF33"/>
              </a:solidFill>
              <a:latin typeface="Comic Sans MS" pitchFamily="66" charset="0"/>
            </a:endParaRPr>
          </a:p>
        </p:txBody>
      </p:sp>
      <p:sp>
        <p:nvSpPr>
          <p:cNvPr id="2" name="Başlık 1"/>
          <p:cNvSpPr>
            <a:spLocks noGrp="1"/>
          </p:cNvSpPr>
          <p:nvPr>
            <p:ph type="ctrTitle"/>
          </p:nvPr>
        </p:nvSpPr>
        <p:spPr>
          <a:xfrm>
            <a:off x="533400" y="116632"/>
            <a:ext cx="7851648" cy="1440160"/>
          </a:xfrm>
        </p:spPr>
        <p:txBody>
          <a:bodyPr>
            <a:normAutofit fontScale="90000"/>
          </a:bodyPr>
          <a:lstStyle/>
          <a:p>
            <a:pPr algn="ctr"/>
            <a:r>
              <a:rPr lang="tr-TR" dirty="0" smtClean="0">
                <a:solidFill>
                  <a:srgbClr val="FFFF00"/>
                </a:solidFill>
              </a:rPr>
              <a:t>2. DERS ÇALIŞMA STRATEJİLERİ</a:t>
            </a:r>
            <a:endParaRPr lang="tr-TR" dirty="0">
              <a:solidFill>
                <a:srgbClr val="FFFF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lstStyle/>
          <a:p>
            <a:pPr marL="0" indent="0">
              <a:buNone/>
            </a:pPr>
            <a:endParaRPr lang="tr-TR" dirty="0" smtClean="0"/>
          </a:p>
          <a:p>
            <a:pPr marL="0" indent="0">
              <a:buNone/>
            </a:pPr>
            <a:r>
              <a:rPr lang="tr-TR" dirty="0" smtClean="0"/>
              <a:t>   Çalıştığınız her konuyu dikkatlice okuyarak anlamını kavrayın. Çalışma konu odaklı olmalı, başka bir ifadeyle çalıştığınız konuyu üç-dört farklı kitaptan okumalı ve o konunun farklı boyutlardaki ayrıntılarını öğrenmeniz gerekir.</a:t>
            </a:r>
          </a:p>
          <a:p>
            <a:pPr marL="0" indent="0">
              <a:buNone/>
            </a:pPr>
            <a:r>
              <a:rPr lang="tr-TR" dirty="0" smtClean="0"/>
              <a:t>   Daha önceden beyninize arşivlediğiniz bilgilerin orada olup olmadığını yoklayın.</a:t>
            </a:r>
          </a:p>
          <a:p>
            <a:pPr marL="0" indent="0">
              <a:buNone/>
            </a:pPr>
            <a:r>
              <a:rPr lang="tr-TR" dirty="0" smtClean="0"/>
              <a:t>   Yeni bir konuya başlamadan önce, bu konudan önce gelen temel kavramları şöyle bir gözden geçirin ve şimdi öğrenmekte olduğunuz ile daha önce öğrendiğiniz arasında ilişki kurun.</a:t>
            </a:r>
            <a:endParaRPr lang="tr-TR" dirty="0"/>
          </a:p>
        </p:txBody>
      </p:sp>
    </p:spTree>
    <p:extLst>
      <p:ext uri="{BB962C8B-B14F-4D97-AF65-F5344CB8AC3E}">
        <p14:creationId xmlns="" xmlns:p14="http://schemas.microsoft.com/office/powerpoint/2010/main" val="1434074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8800" dirty="0" smtClean="0">
                <a:solidFill>
                  <a:srgbClr val="FFFF00"/>
                </a:solidFill>
              </a:rPr>
              <a:t>   ALTIN KURAL</a:t>
            </a:r>
            <a:endParaRPr lang="tr-TR" sz="8800" dirty="0">
              <a:solidFill>
                <a:srgbClr val="FFFF00"/>
              </a:solidFill>
            </a:endParaRPr>
          </a:p>
        </p:txBody>
      </p:sp>
      <p:sp>
        <p:nvSpPr>
          <p:cNvPr id="3" name="İçerik Yer Tutucusu 2"/>
          <p:cNvSpPr>
            <a:spLocks noGrp="1"/>
          </p:cNvSpPr>
          <p:nvPr>
            <p:ph idx="1"/>
          </p:nvPr>
        </p:nvSpPr>
        <p:spPr>
          <a:xfrm>
            <a:off x="457200" y="2276872"/>
            <a:ext cx="8229600" cy="4047728"/>
          </a:xfrm>
        </p:spPr>
        <p:txBody>
          <a:bodyPr/>
          <a:lstStyle/>
          <a:p>
            <a:pPr>
              <a:buNone/>
            </a:pPr>
            <a:r>
              <a:rPr lang="tr-TR" sz="4000" dirty="0" smtClean="0">
                <a:solidFill>
                  <a:srgbClr val="FFC000"/>
                </a:solidFill>
              </a:rPr>
              <a:t>1. Her ne yaparsan yap, elinden gelenin en iyisini sebatla ve azimle </a:t>
            </a:r>
            <a:r>
              <a:rPr lang="tr-TR" sz="4000" dirty="0" smtClean="0">
                <a:solidFill>
                  <a:srgbClr val="FFC000"/>
                </a:solidFill>
              </a:rPr>
              <a:t>yap..</a:t>
            </a:r>
            <a:endParaRPr lang="tr-TR" sz="4000" dirty="0" smtClean="0">
              <a:solidFill>
                <a:srgbClr val="FFC000"/>
              </a:solidFill>
            </a:endParaRPr>
          </a:p>
          <a:p>
            <a:pPr>
              <a:buNone/>
            </a:pPr>
            <a:r>
              <a:rPr lang="tr-TR" sz="4000" dirty="0" smtClean="0">
                <a:solidFill>
                  <a:srgbClr val="FFC000"/>
                </a:solidFill>
              </a:rPr>
              <a:t>2. Yaptığını şevkle ve coşkuyla </a:t>
            </a:r>
            <a:r>
              <a:rPr lang="tr-TR" sz="4000" dirty="0" smtClean="0">
                <a:solidFill>
                  <a:srgbClr val="FFC000"/>
                </a:solidFill>
              </a:rPr>
              <a:t>yap..</a:t>
            </a:r>
            <a:endParaRPr lang="tr-TR" sz="4000" dirty="0">
              <a:solidFill>
                <a:srgbClr val="FFC000"/>
              </a:solidFill>
            </a:endParaRPr>
          </a:p>
        </p:txBody>
      </p:sp>
    </p:spTree>
    <p:extLst>
      <p:ext uri="{BB962C8B-B14F-4D97-AF65-F5344CB8AC3E}">
        <p14:creationId xmlns="" xmlns:p14="http://schemas.microsoft.com/office/powerpoint/2010/main" val="10618895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212</TotalTime>
  <Words>885</Words>
  <Application>Microsoft Office PowerPoint</Application>
  <PresentationFormat>Ekran Gösterisi (4:3)</PresentationFormat>
  <Paragraphs>215</Paragraphs>
  <Slides>37</Slides>
  <Notes>33</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37</vt:i4>
      </vt:variant>
    </vt:vector>
  </HeadingPairs>
  <TitlesOfParts>
    <vt:vector size="39" baseType="lpstr">
      <vt:lpstr>Akış</vt:lpstr>
      <vt:lpstr>Klip</vt:lpstr>
      <vt:lpstr>Slayt 1</vt:lpstr>
      <vt:lpstr>Slayt 2</vt:lpstr>
      <vt:lpstr>Slayt 3</vt:lpstr>
      <vt:lpstr>Slayt 4</vt:lpstr>
      <vt:lpstr>Slayt 5</vt:lpstr>
      <vt:lpstr>HEDEFİNİZ BELLİ Mİ ?</vt:lpstr>
      <vt:lpstr>2. DERS ÇALIŞMA STRATEJİLERİ</vt:lpstr>
      <vt:lpstr>Slayt 8</vt:lpstr>
      <vt:lpstr>   ALTIN KURAL</vt:lpstr>
      <vt:lpstr>Slayt 10</vt:lpstr>
      <vt:lpstr>3. MOTİVASYON </vt:lpstr>
      <vt:lpstr>3. KONSANTRASYON</vt:lpstr>
      <vt:lpstr>4. NASIL VERİMLİ ÇALIŞILIR?</vt:lpstr>
      <vt:lpstr>A. ÖN HAZIRLIK</vt:lpstr>
      <vt:lpstr>B. DİNLEME </vt:lpstr>
      <vt:lpstr>C. OKUMA</vt:lpstr>
      <vt:lpstr>D. NOT   TUTMA</vt:lpstr>
      <vt:lpstr>E. TEKRAR</vt:lpstr>
      <vt:lpstr>F. TEST TEKNİĞİ</vt:lpstr>
      <vt:lpstr>5. YANLIŞ ÇALIŞMA ALIŞKANLIKLARI</vt:lpstr>
      <vt:lpstr>2. PLANSIZ VE PROGRAMSIZ ÇALIŞMAK</vt:lpstr>
      <vt:lpstr>3. EVİN DEĞİŞİK YERLERİNDE ÇALIŞMAK</vt:lpstr>
      <vt:lpstr>4. YATARAK VE UZANARAK ÇALIŞMAK</vt:lpstr>
      <vt:lpstr>5. TELEVİZYON KARŞISINDA ÇALIŞMAK</vt:lpstr>
      <vt:lpstr>6. MÜZİK DİNLEYEREK  ÇALIŞMAK</vt:lpstr>
      <vt:lpstr>7. EZBERLEYEREK ÖĞRENMEYE ÇALIŞMAK</vt:lpstr>
      <vt:lpstr>   8. KAYNAKLARDAN   YARARLANMAMAK</vt:lpstr>
      <vt:lpstr>9. DERSLERDEN KORKMAK, ANLAYAMADIĞI DERSİ BIRAKMAK</vt:lpstr>
      <vt:lpstr>10. DERSLERLE İLGİLİ ÖNYARGILAR</vt:lpstr>
      <vt:lpstr>11. DÜZENLİ DERS TEKRARI YAPMAMAK</vt:lpstr>
      <vt:lpstr>12. ÇALIŞMA ANINDA UYGUN DİNLENME ARALIKLARI VERMEMEK</vt:lpstr>
      <vt:lpstr>Slayt 32</vt:lpstr>
      <vt:lpstr> Edison:  “Hayır, başarısız olmadık , yapmamamız gereken  700 şey öğrendik.”  diye cevap veriyor.</vt:lpstr>
      <vt:lpstr>Slayt 34</vt:lpstr>
      <vt:lpstr>Slayt 35</vt:lpstr>
      <vt:lpstr>Çalışmadan başarılı olabilir miyim?</vt:lpstr>
      <vt:lpstr>Slayt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Hdf</dc:creator>
  <cp:lastModifiedBy>BALSUYU</cp:lastModifiedBy>
  <cp:revision>66</cp:revision>
  <dcterms:created xsi:type="dcterms:W3CDTF">2013-04-18T18:35:43Z</dcterms:created>
  <dcterms:modified xsi:type="dcterms:W3CDTF">2017-11-23T05:07:53Z</dcterms:modified>
</cp:coreProperties>
</file>